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5" r:id="rId2"/>
  </p:sldMasterIdLst>
  <p:notesMasterIdLst>
    <p:notesMasterId r:id="rId12"/>
  </p:notesMasterIdLst>
  <p:sldIdLst>
    <p:sldId id="288" r:id="rId3"/>
    <p:sldId id="306" r:id="rId4"/>
    <p:sldId id="258" r:id="rId5"/>
    <p:sldId id="295" r:id="rId6"/>
    <p:sldId id="304" r:id="rId7"/>
    <p:sldId id="305" r:id="rId8"/>
    <p:sldId id="298" r:id="rId9"/>
    <p:sldId id="299" r:id="rId10"/>
    <p:sldId id="2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24"/>
    <p:restoredTop sz="94830"/>
  </p:normalViewPr>
  <p:slideViewPr>
    <p:cSldViewPr snapToGrid="0" snapToObjects="1">
      <p:cViewPr varScale="1">
        <p:scale>
          <a:sx n="107" d="100"/>
          <a:sy n="107" d="100"/>
        </p:scale>
        <p:origin x="192" y="4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CDCAE-68C0-334B-9F46-D4D1B30F0BFA}" type="datetimeFigureOut">
              <a:rPr lang="en-US" smtClean="0"/>
              <a:t>10/21/20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C0E9B4-FB23-8541-9166-BB6DB65B1DD7}" type="slidenum">
              <a:rPr lang="en-US" smtClean="0"/>
              <a:t>‹#›</a:t>
            </a:fld>
            <a:endParaRPr lang="en-US"/>
          </a:p>
        </p:txBody>
      </p:sp>
    </p:spTree>
    <p:extLst>
      <p:ext uri="{BB962C8B-B14F-4D97-AF65-F5344CB8AC3E}">
        <p14:creationId xmlns:p14="http://schemas.microsoft.com/office/powerpoint/2010/main" val="4096986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4" name="Picture 3" descr="A close up of electronics&#10;&#10;Description automatically generated">
            <a:extLst>
              <a:ext uri="{FF2B5EF4-FFF2-40B4-BE49-F238E27FC236}">
                <a16:creationId xmlns:a16="http://schemas.microsoft.com/office/drawing/2014/main" id="{839B1C97-A69D-7846-8486-D8044C8F968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46581" y="304804"/>
            <a:ext cx="11502519" cy="5867397"/>
          </a:xfrm>
          <a:prstGeom prst="rect">
            <a:avLst/>
          </a:prstGeom>
        </p:spPr>
      </p:pic>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1043608" y="2544417"/>
            <a:ext cx="10287001" cy="3627780"/>
          </a:xfrm>
        </p:spPr>
        <p:txBody>
          <a:bodyPr/>
          <a:lstStyle>
            <a:lvl1pPr algn="l">
              <a:lnSpc>
                <a:spcPct val="150000"/>
              </a:lnSpc>
              <a:spcAft>
                <a:spcPts val="2400"/>
              </a:spcAft>
              <a:defRPr>
                <a:solidFill>
                  <a:schemeClr val="tx2"/>
                </a:solidFill>
              </a:defRPr>
            </a:lvl1pPr>
          </a:lstStyle>
          <a:p>
            <a:r>
              <a:rPr lang="en-US" dirty="0"/>
              <a:t>Presentation Title</a:t>
            </a:r>
          </a:p>
        </p:txBody>
      </p:sp>
      <p:cxnSp>
        <p:nvCxnSpPr>
          <p:cNvPr id="7" name="Straight Connector 6">
            <a:extLst>
              <a:ext uri="{FF2B5EF4-FFF2-40B4-BE49-F238E27FC236}">
                <a16:creationId xmlns:a16="http://schemas.microsoft.com/office/drawing/2014/main" id="{5B72A5A5-404E-4B40-B90E-20B97CC84047}"/>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A2DAEF6-EC91-4342-B75E-72D7E9F2C91A}"/>
              </a:ext>
            </a:extLst>
          </p:cNvPr>
          <p:cNvCxnSpPr>
            <a:cxnSpLocks/>
          </p:cNvCxnSpPr>
          <p:nvPr userDrawn="1"/>
        </p:nvCxnSpPr>
        <p:spPr>
          <a:xfrm flipH="1">
            <a:off x="342900" y="6172201"/>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180491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gal">
    <p:spTree>
      <p:nvGrpSpPr>
        <p:cNvPr id="1" name=""/>
        <p:cNvGrpSpPr/>
        <p:nvPr/>
      </p:nvGrpSpPr>
      <p:grpSpPr>
        <a:xfrm>
          <a:off x="0" y="0"/>
          <a:ext cx="0" cy="0"/>
          <a:chOff x="0" y="0"/>
          <a:chExt cx="0" cy="0"/>
        </a:xfrm>
      </p:grpSpPr>
      <p:pic>
        <p:nvPicPr>
          <p:cNvPr id="6" name="Picture 5" descr="A group of people sitting at a table&#10;&#10;Description automatically generated">
            <a:extLst>
              <a:ext uri="{FF2B5EF4-FFF2-40B4-BE49-F238E27FC236}">
                <a16:creationId xmlns:a16="http://schemas.microsoft.com/office/drawing/2014/main" id="{E4416A90-F920-E54D-AAAC-8B494299DA3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42900" y="316674"/>
            <a:ext cx="11506199" cy="5867401"/>
          </a:xfrm>
          <a:prstGeom prst="rect">
            <a:avLst/>
          </a:prstGeom>
        </p:spPr>
      </p:pic>
      <p:sp>
        <p:nvSpPr>
          <p:cNvPr id="9" name="Rectangle 8">
            <a:extLst>
              <a:ext uri="{FF2B5EF4-FFF2-40B4-BE49-F238E27FC236}">
                <a16:creationId xmlns:a16="http://schemas.microsoft.com/office/drawing/2014/main" id="{B3B7AD28-0D7B-144A-9991-B85E6E4D1395}"/>
              </a:ext>
            </a:extLst>
          </p:cNvPr>
          <p:cNvSpPr/>
          <p:nvPr userDrawn="1"/>
        </p:nvSpPr>
        <p:spPr>
          <a:xfrm>
            <a:off x="342900" y="3582948"/>
            <a:ext cx="11506200" cy="2601127"/>
          </a:xfrm>
          <a:prstGeom prst="rect">
            <a:avLst/>
          </a:prstGeom>
          <a:gradFill>
            <a:gsLst>
              <a:gs pos="0">
                <a:schemeClr val="bg2">
                  <a:lumMod val="25000"/>
                  <a:alpha val="0"/>
                </a:schemeClr>
              </a:gs>
              <a:gs pos="70000">
                <a:schemeClr val="bg2">
                  <a:lumMod val="25000"/>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549448" y="4960626"/>
            <a:ext cx="7011490" cy="645702"/>
          </a:xfrm>
        </p:spPr>
        <p:txBody>
          <a:bodyPr anchor="t"/>
          <a:lstStyle>
            <a:lvl1pPr algn="l">
              <a:defRPr>
                <a:solidFill>
                  <a:srgbClr val="FFFFFF"/>
                </a:solidFill>
              </a:defRPr>
            </a:lvl1pPr>
          </a:lstStyle>
          <a:p>
            <a:r>
              <a:rPr lang="en-US" dirty="0"/>
              <a:t>Insert final remarks</a:t>
            </a:r>
          </a:p>
        </p:txBody>
      </p:sp>
      <p:sp>
        <p:nvSpPr>
          <p:cNvPr id="4" name="TextBox 3">
            <a:extLst>
              <a:ext uri="{FF2B5EF4-FFF2-40B4-BE49-F238E27FC236}">
                <a16:creationId xmlns:a16="http://schemas.microsoft.com/office/drawing/2014/main" id="{0A82CDB4-6B19-BC4B-9859-3FEC1DD9012D}"/>
              </a:ext>
            </a:extLst>
          </p:cNvPr>
          <p:cNvSpPr txBox="1"/>
          <p:nvPr userDrawn="1"/>
        </p:nvSpPr>
        <p:spPr>
          <a:xfrm>
            <a:off x="549449" y="5756702"/>
            <a:ext cx="9319379" cy="276999"/>
          </a:xfrm>
          <a:prstGeom prst="rect">
            <a:avLst/>
          </a:prstGeom>
          <a:noFill/>
        </p:spPr>
        <p:txBody>
          <a:bodyPr wrap="square" lIns="0" tIns="0" rIns="0" bIns="0" rtlCol="0">
            <a:spAutoFit/>
          </a:bodyPr>
          <a:lstStyle/>
          <a:p>
            <a:pPr>
              <a:lnSpc>
                <a:spcPct val="100000"/>
              </a:lnSpc>
            </a:pPr>
            <a:r>
              <a:rPr lang="en-US" sz="900" b="0" i="0" dirty="0">
                <a:solidFill>
                  <a:srgbClr val="FFFFFF"/>
                </a:solidFill>
                <a:latin typeface="Arial Narrow" panose="020B0604020202020204" pitchFamily="34" charset="0"/>
                <a:cs typeface="Arial Narrow" panose="020B0604020202020204" pitchFamily="34" charset="0"/>
              </a:rPr>
              <a:t>All brand names, product names, and trademarks are the property of their respective owners. Certain trademarks, registered trademarks, and trade names may be used in this document to refer to either the entities claiming the marks and names or their products. Crestron disclaims any proprietary interest in the marks and names of others. Crestron is not responsible for errors in typography or photography. ©2020 Crestron Electronics, Inc.</a:t>
            </a:r>
          </a:p>
        </p:txBody>
      </p:sp>
      <p:sp>
        <p:nvSpPr>
          <p:cNvPr id="8" name="Rectangle 7">
            <a:extLst>
              <a:ext uri="{FF2B5EF4-FFF2-40B4-BE49-F238E27FC236}">
                <a16:creationId xmlns:a16="http://schemas.microsoft.com/office/drawing/2014/main" id="{527EF3AC-2D07-E94E-B019-CFCAC1545AB5}"/>
              </a:ext>
            </a:extLst>
          </p:cNvPr>
          <p:cNvSpPr/>
          <p:nvPr userDrawn="1"/>
        </p:nvSpPr>
        <p:spPr>
          <a:xfrm>
            <a:off x="549448" y="4571061"/>
            <a:ext cx="1170103" cy="1068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230129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63F098-89DC-104F-BD1E-69B88D5AF02C}"/>
              </a:ext>
            </a:extLst>
          </p:cNvPr>
          <p:cNvSpPr/>
          <p:nvPr userDrawn="1"/>
        </p:nvSpPr>
        <p:spPr>
          <a:xfrm>
            <a:off x="0" y="2029215"/>
            <a:ext cx="12192000" cy="4828785"/>
          </a:xfrm>
          <a:prstGeom prst="rect">
            <a:avLst/>
          </a:prstGeom>
          <a:gradFill>
            <a:gsLst>
              <a:gs pos="0">
                <a:schemeClr val="bg2">
                  <a:lumMod val="25000"/>
                  <a:alpha val="0"/>
                </a:schemeClr>
              </a:gs>
              <a:gs pos="70000">
                <a:schemeClr val="bg2">
                  <a:lumMod val="25000"/>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E6817C9-BD41-294D-9DE5-64CB6885E9A1}"/>
              </a:ext>
            </a:extLst>
          </p:cNvPr>
          <p:cNvPicPr>
            <a:picLocks noChangeAspect="1"/>
          </p:cNvPicPr>
          <p:nvPr userDrawn="1"/>
        </p:nvPicPr>
        <p:blipFill>
          <a:blip r:embed="rId3" cstate="hqprint">
            <a:alphaModFix amt="90000"/>
            <a:extLst>
              <a:ext uri="{28A0092B-C50C-407E-A947-70E740481C1C}">
                <a14:useLocalDpi xmlns:a14="http://schemas.microsoft.com/office/drawing/2010/main"/>
              </a:ext>
            </a:extLst>
          </a:blip>
          <a:stretch>
            <a:fillRect/>
          </a:stretch>
        </p:blipFill>
        <p:spPr>
          <a:xfrm>
            <a:off x="10039928" y="6340196"/>
            <a:ext cx="1846116" cy="211534"/>
          </a:xfrm>
          <a:prstGeom prst="rect">
            <a:avLst/>
          </a:prstGeom>
        </p:spPr>
      </p:pic>
    </p:spTree>
    <p:extLst>
      <p:ext uri="{BB962C8B-B14F-4D97-AF65-F5344CB8AC3E}">
        <p14:creationId xmlns:p14="http://schemas.microsoft.com/office/powerpoint/2010/main" val="30621688"/>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FC58023-A927-0C4A-9A91-20A1E22B768E}"/>
              </a:ext>
            </a:extLst>
          </p:cNvPr>
          <p:cNvSpPr/>
          <p:nvPr userDrawn="1"/>
        </p:nvSpPr>
        <p:spPr>
          <a:xfrm>
            <a:off x="342900" y="1142999"/>
            <a:ext cx="11506200" cy="5029202"/>
          </a:xfrm>
          <a:prstGeom prst="rect">
            <a:avLst/>
          </a:prstGeom>
          <a:blipFill>
            <a:blip r:embed="rId2" cstate="hqprint">
              <a:extLst>
                <a:ext uri="{28A0092B-C50C-407E-A947-70E740481C1C}">
                  <a14:useLocalDpi xmlns:a14="http://schemas.microsoft.com/office/drawing/2010/main"/>
                </a:ext>
              </a:extLst>
            </a:blip>
            <a:stretch>
              <a:fillRect b="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p:txBody>
          <a:bodyPr/>
          <a:lstStyle>
            <a:lvl1pPr>
              <a:defRPr/>
            </a:lvl1pPr>
          </a:lstStyle>
          <a:p>
            <a:r>
              <a:rPr lang="en-US" dirty="0"/>
              <a:t>Presentation Title</a:t>
            </a:r>
          </a:p>
        </p:txBody>
      </p:sp>
      <p:sp>
        <p:nvSpPr>
          <p:cNvPr id="6" name="Rectangle 5">
            <a:extLst>
              <a:ext uri="{FF2B5EF4-FFF2-40B4-BE49-F238E27FC236}">
                <a16:creationId xmlns:a16="http://schemas.microsoft.com/office/drawing/2014/main" id="{FF09BFB6-903A-E84F-8252-D3F6ED6E53DF}"/>
              </a:ext>
            </a:extLst>
          </p:cNvPr>
          <p:cNvSpPr/>
          <p:nvPr userDrawn="1"/>
        </p:nvSpPr>
        <p:spPr>
          <a:xfrm>
            <a:off x="342900" y="1142999"/>
            <a:ext cx="11506200" cy="5029201"/>
          </a:xfrm>
          <a:prstGeom prst="rect">
            <a:avLst/>
          </a:prstGeom>
          <a:solidFill>
            <a:schemeClr val="bg2">
              <a:alpha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 name="Text Placeholder 10">
            <a:extLst>
              <a:ext uri="{FF2B5EF4-FFF2-40B4-BE49-F238E27FC236}">
                <a16:creationId xmlns:a16="http://schemas.microsoft.com/office/drawing/2014/main" id="{9E3EC50F-26D4-4343-9324-FDCDC50EB005}"/>
              </a:ext>
            </a:extLst>
          </p:cNvPr>
          <p:cNvSpPr>
            <a:spLocks noGrp="1"/>
          </p:cNvSpPr>
          <p:nvPr>
            <p:ph type="body" sz="quarter" idx="10" hasCustomPrompt="1"/>
          </p:nvPr>
        </p:nvSpPr>
        <p:spPr>
          <a:xfrm>
            <a:off x="342900" y="2192384"/>
            <a:ext cx="11506200" cy="2092234"/>
          </a:xfrm>
        </p:spPr>
        <p:txBody>
          <a:bodyPr bIns="0" anchor="ctr"/>
          <a:lstStyle>
            <a:lvl1pPr algn="ctr">
              <a:lnSpc>
                <a:spcPct val="150000"/>
              </a:lnSpc>
              <a:spcBef>
                <a:spcPts val="0"/>
              </a:spcBef>
              <a:spcAft>
                <a:spcPts val="2400"/>
              </a:spcAft>
              <a:defRPr b="0">
                <a:solidFill>
                  <a:srgbClr val="FFFFFF"/>
                </a:solidFill>
              </a:defRPr>
            </a:lvl1pPr>
          </a:lstStyle>
          <a:p>
            <a:pPr lvl="0"/>
            <a:r>
              <a:rPr lang="en-US" dirty="0"/>
              <a:t>Section Title</a:t>
            </a:r>
          </a:p>
        </p:txBody>
      </p:sp>
      <p:cxnSp>
        <p:nvCxnSpPr>
          <p:cNvPr id="8" name="Straight Connector 7">
            <a:extLst>
              <a:ext uri="{FF2B5EF4-FFF2-40B4-BE49-F238E27FC236}">
                <a16:creationId xmlns:a16="http://schemas.microsoft.com/office/drawing/2014/main" id="{9C050623-803B-C046-99D8-C925901A1498}"/>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CDCE323-3F2C-1342-BE83-2FDC8FE02154}"/>
              </a:ext>
            </a:extLst>
          </p:cNvPr>
          <p:cNvCxnSpPr>
            <a:cxnSpLocks/>
          </p:cNvCxnSpPr>
          <p:nvPr userDrawn="1"/>
        </p:nvCxnSpPr>
        <p:spPr>
          <a:xfrm flipH="1">
            <a:off x="342900" y="6172201"/>
            <a:ext cx="115062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444102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tandar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32E40B-CCBD-0A4E-AF8A-EB273A2CE03B}"/>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5EDCE51-345D-FC42-A7F7-92D30A2AF27D}"/>
              </a:ext>
            </a:extLst>
          </p:cNvPr>
          <p:cNvCxnSpPr>
            <a:cxnSpLocks/>
          </p:cNvCxnSpPr>
          <p:nvPr userDrawn="1"/>
        </p:nvCxnSpPr>
        <p:spPr>
          <a:xfrm flipH="1">
            <a:off x="342899" y="1249824"/>
            <a:ext cx="115062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p:txBody>
          <a:bodyPr/>
          <a:lstStyle/>
          <a:p>
            <a:r>
              <a:rPr lang="en-US" dirty="0"/>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342900" y="1485901"/>
            <a:ext cx="115062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6" name="Straight Connector 5">
            <a:extLst>
              <a:ext uri="{FF2B5EF4-FFF2-40B4-BE49-F238E27FC236}">
                <a16:creationId xmlns:a16="http://schemas.microsoft.com/office/drawing/2014/main" id="{DB4CC6A3-E88D-914B-8183-B6AB87464E45}"/>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C558D1D-2D6F-C04A-9B1E-7889396E9934}"/>
              </a:ext>
            </a:extLst>
          </p:cNvPr>
          <p:cNvCxnSpPr>
            <a:cxnSpLocks/>
          </p:cNvCxnSpPr>
          <p:nvPr userDrawn="1"/>
        </p:nvCxnSpPr>
        <p:spPr>
          <a:xfrm flipH="1">
            <a:off x="342900" y="6172201"/>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34452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mall Picture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7010400" y="304800"/>
            <a:ext cx="4838700" cy="5867400"/>
          </a:xfrm>
        </p:spPr>
        <p:txBody>
          <a:bodyPr/>
          <a:lstStyle/>
          <a:p>
            <a:endParaRPr lang="en-US" dirty="0"/>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304800"/>
            <a:ext cx="6438900" cy="838199"/>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342900" y="1485901"/>
            <a:ext cx="64389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9" name="Straight Connector 8">
            <a:extLst>
              <a:ext uri="{FF2B5EF4-FFF2-40B4-BE49-F238E27FC236}">
                <a16:creationId xmlns:a16="http://schemas.microsoft.com/office/drawing/2014/main" id="{FCE52150-67DD-8742-A638-F2298ED121B6}"/>
              </a:ext>
            </a:extLst>
          </p:cNvPr>
          <p:cNvCxnSpPr>
            <a:cxnSpLocks/>
          </p:cNvCxnSpPr>
          <p:nvPr userDrawn="1"/>
        </p:nvCxnSpPr>
        <p:spPr>
          <a:xfrm flipH="1">
            <a:off x="342900" y="304800"/>
            <a:ext cx="64389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64D057B-D19F-5542-BB92-4D4EE1BD903B}"/>
              </a:ext>
            </a:extLst>
          </p:cNvPr>
          <p:cNvCxnSpPr>
            <a:cxnSpLocks/>
          </p:cNvCxnSpPr>
          <p:nvPr userDrawn="1"/>
        </p:nvCxnSpPr>
        <p:spPr>
          <a:xfrm flipH="1">
            <a:off x="342900" y="6172201"/>
            <a:ext cx="64389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758FE88-8D2F-744E-B7C5-72D3B04DC027}"/>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B38CDA1-A2F0-8947-A50E-0AA79A4A910A}"/>
              </a:ext>
            </a:extLst>
          </p:cNvPr>
          <p:cNvCxnSpPr>
            <a:cxnSpLocks/>
          </p:cNvCxnSpPr>
          <p:nvPr userDrawn="1"/>
        </p:nvCxnSpPr>
        <p:spPr>
          <a:xfrm flipH="1">
            <a:off x="342899" y="1249824"/>
            <a:ext cx="64389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978695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Picture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5410200" y="304800"/>
            <a:ext cx="6438900" cy="5867400"/>
          </a:xfrm>
        </p:spPr>
        <p:txBody>
          <a:bodyPr/>
          <a:lstStyle/>
          <a:p>
            <a:endParaRPr lang="en-US" dirty="0"/>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304800"/>
            <a:ext cx="4838700" cy="838199"/>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342900" y="1485901"/>
            <a:ext cx="48387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9" name="Straight Connector 8">
            <a:extLst>
              <a:ext uri="{FF2B5EF4-FFF2-40B4-BE49-F238E27FC236}">
                <a16:creationId xmlns:a16="http://schemas.microsoft.com/office/drawing/2014/main" id="{495FCCDF-1129-5440-8F4C-5D89F1BF5066}"/>
              </a:ext>
            </a:extLst>
          </p:cNvPr>
          <p:cNvCxnSpPr>
            <a:cxnSpLocks/>
          </p:cNvCxnSpPr>
          <p:nvPr userDrawn="1"/>
        </p:nvCxnSpPr>
        <p:spPr>
          <a:xfrm flipH="1">
            <a:off x="342900" y="304800"/>
            <a:ext cx="48387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DD12AB-6F20-8447-9C30-8D521A00AB45}"/>
              </a:ext>
            </a:extLst>
          </p:cNvPr>
          <p:cNvCxnSpPr>
            <a:cxnSpLocks/>
          </p:cNvCxnSpPr>
          <p:nvPr userDrawn="1"/>
        </p:nvCxnSpPr>
        <p:spPr>
          <a:xfrm flipH="1">
            <a:off x="342900" y="6172201"/>
            <a:ext cx="48387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309D8B02-76F8-9941-9E90-2026147CC833}"/>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B279DBC-A9EE-CF49-933F-76C01D0E0208}"/>
              </a:ext>
            </a:extLst>
          </p:cNvPr>
          <p:cNvCxnSpPr>
            <a:cxnSpLocks/>
          </p:cNvCxnSpPr>
          <p:nvPr userDrawn="1"/>
        </p:nvCxnSpPr>
        <p:spPr>
          <a:xfrm flipH="1">
            <a:off x="342899" y="1249824"/>
            <a:ext cx="48387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87917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mall Picture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342900" y="1143000"/>
            <a:ext cx="4838700" cy="5029200"/>
          </a:xfrm>
        </p:spPr>
        <p:txBody>
          <a:bodyPr/>
          <a:lstStyle/>
          <a:p>
            <a:endParaRPr lang="en-US" dirty="0"/>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899" y="304800"/>
            <a:ext cx="11506199" cy="838199"/>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5410200" y="1485901"/>
            <a:ext cx="64389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9" name="Straight Connector 8">
            <a:extLst>
              <a:ext uri="{FF2B5EF4-FFF2-40B4-BE49-F238E27FC236}">
                <a16:creationId xmlns:a16="http://schemas.microsoft.com/office/drawing/2014/main" id="{F7DDE935-DE02-FC47-AE99-7CAC24800596}"/>
              </a:ext>
            </a:extLst>
          </p:cNvPr>
          <p:cNvCxnSpPr>
            <a:cxnSpLocks/>
          </p:cNvCxnSpPr>
          <p:nvPr userDrawn="1"/>
        </p:nvCxnSpPr>
        <p:spPr>
          <a:xfrm flipH="1">
            <a:off x="342900" y="304800"/>
            <a:ext cx="1150619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ADE69BE-3343-C249-91E6-ECC1EABFA9C7}"/>
              </a:ext>
            </a:extLst>
          </p:cNvPr>
          <p:cNvCxnSpPr>
            <a:cxnSpLocks/>
          </p:cNvCxnSpPr>
          <p:nvPr userDrawn="1"/>
        </p:nvCxnSpPr>
        <p:spPr>
          <a:xfrm flipH="1">
            <a:off x="5410200" y="6172201"/>
            <a:ext cx="64389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6E5221D-7C4B-474A-8689-35AE028187A7}"/>
              </a:ext>
            </a:extLst>
          </p:cNvPr>
          <p:cNvSpPr/>
          <p:nvPr userDrawn="1"/>
        </p:nvSpPr>
        <p:spPr>
          <a:xfrm>
            <a:off x="5410200"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6312D30-B6F5-664D-8402-F674EEE7D0DC}"/>
              </a:ext>
            </a:extLst>
          </p:cNvPr>
          <p:cNvCxnSpPr>
            <a:cxnSpLocks/>
          </p:cNvCxnSpPr>
          <p:nvPr userDrawn="1"/>
        </p:nvCxnSpPr>
        <p:spPr>
          <a:xfrm flipH="1">
            <a:off x="5410200" y="1249824"/>
            <a:ext cx="6438899"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227388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icture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342900" y="1143000"/>
            <a:ext cx="6438900" cy="5029200"/>
          </a:xfrm>
        </p:spPr>
        <p:txBody>
          <a:bodyPr/>
          <a:lstStyle/>
          <a:p>
            <a:endParaRPr lang="en-US" dirty="0"/>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304800"/>
            <a:ext cx="11506200" cy="838199"/>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7010400" y="1485901"/>
            <a:ext cx="48387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9" name="Straight Connector 8">
            <a:extLst>
              <a:ext uri="{FF2B5EF4-FFF2-40B4-BE49-F238E27FC236}">
                <a16:creationId xmlns:a16="http://schemas.microsoft.com/office/drawing/2014/main" id="{BBBA747E-AC12-924C-A914-E02237AEB346}"/>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3F83A81-AE0A-2441-A836-6C7344AA4466}"/>
              </a:ext>
            </a:extLst>
          </p:cNvPr>
          <p:cNvCxnSpPr>
            <a:cxnSpLocks/>
          </p:cNvCxnSpPr>
          <p:nvPr userDrawn="1"/>
        </p:nvCxnSpPr>
        <p:spPr>
          <a:xfrm flipH="1">
            <a:off x="7010399" y="6172201"/>
            <a:ext cx="4838701"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4D3409D-C73B-D84A-8C3A-2A394666C789}"/>
              </a:ext>
            </a:extLst>
          </p:cNvPr>
          <p:cNvSpPr/>
          <p:nvPr userDrawn="1"/>
        </p:nvSpPr>
        <p:spPr>
          <a:xfrm>
            <a:off x="70103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1F35711-2916-F840-8761-28B5AF611726}"/>
              </a:ext>
            </a:extLst>
          </p:cNvPr>
          <p:cNvCxnSpPr>
            <a:cxnSpLocks/>
          </p:cNvCxnSpPr>
          <p:nvPr userDrawn="1"/>
        </p:nvCxnSpPr>
        <p:spPr>
          <a:xfrm flipH="1">
            <a:off x="7010399" y="1249824"/>
            <a:ext cx="48387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099775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00321-2EA8-AD49-93AE-CA7FAB6522B5}"/>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7915069E-EDED-2F49-BC5E-2CCBB1BB1423}"/>
              </a:ext>
            </a:extLst>
          </p:cNvPr>
          <p:cNvSpPr>
            <a:spLocks noGrp="1"/>
          </p:cNvSpPr>
          <p:nvPr>
            <p:ph sz="half" idx="1" hasCustomPrompt="1"/>
          </p:nvPr>
        </p:nvSpPr>
        <p:spPr>
          <a:xfrm>
            <a:off x="342900" y="1485901"/>
            <a:ext cx="55245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sp>
        <p:nvSpPr>
          <p:cNvPr id="4" name="Content Placeholder 3">
            <a:extLst>
              <a:ext uri="{FF2B5EF4-FFF2-40B4-BE49-F238E27FC236}">
                <a16:creationId xmlns:a16="http://schemas.microsoft.com/office/drawing/2014/main" id="{2EBE71FD-1B17-7549-A0D4-F14BC7E93A69}"/>
              </a:ext>
            </a:extLst>
          </p:cNvPr>
          <p:cNvSpPr>
            <a:spLocks noGrp="1"/>
          </p:cNvSpPr>
          <p:nvPr>
            <p:ph sz="half" idx="2" hasCustomPrompt="1"/>
          </p:nvPr>
        </p:nvSpPr>
        <p:spPr>
          <a:xfrm>
            <a:off x="6324600" y="1485901"/>
            <a:ext cx="5524500" cy="4686299"/>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10" name="Straight Connector 9">
            <a:extLst>
              <a:ext uri="{FF2B5EF4-FFF2-40B4-BE49-F238E27FC236}">
                <a16:creationId xmlns:a16="http://schemas.microsoft.com/office/drawing/2014/main" id="{AB0C3130-6E55-6348-A94E-A94B9CD67F06}"/>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6E0CEFA-394C-3F41-95C8-E4838CBBAA34}"/>
              </a:ext>
            </a:extLst>
          </p:cNvPr>
          <p:cNvCxnSpPr>
            <a:cxnSpLocks/>
          </p:cNvCxnSpPr>
          <p:nvPr userDrawn="1"/>
        </p:nvCxnSpPr>
        <p:spPr>
          <a:xfrm flipH="1">
            <a:off x="3429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3891209-0849-724F-990F-886BF7C04E3E}"/>
              </a:ext>
            </a:extLst>
          </p:cNvPr>
          <p:cNvCxnSpPr>
            <a:cxnSpLocks/>
          </p:cNvCxnSpPr>
          <p:nvPr userDrawn="1"/>
        </p:nvCxnSpPr>
        <p:spPr>
          <a:xfrm flipH="1">
            <a:off x="63246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7D558D4-3521-C845-B310-A0B61E214C4E}"/>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0C4822C-DFDC-4F42-B8F4-5FCB689DBE90}"/>
              </a:ext>
            </a:extLst>
          </p:cNvPr>
          <p:cNvCxnSpPr>
            <a:cxnSpLocks/>
          </p:cNvCxnSpPr>
          <p:nvPr userDrawn="1"/>
        </p:nvCxnSpPr>
        <p:spPr>
          <a:xfrm flipH="1">
            <a:off x="342899"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7F68253-4260-6643-B46F-0EA47DC7B656}"/>
              </a:ext>
            </a:extLst>
          </p:cNvPr>
          <p:cNvCxnSpPr>
            <a:cxnSpLocks/>
          </p:cNvCxnSpPr>
          <p:nvPr userDrawn="1"/>
        </p:nvCxnSpPr>
        <p:spPr>
          <a:xfrm flipH="1">
            <a:off x="6324600"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715592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Two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755F2-B672-ED4C-BC45-B34E7DDF91C3}"/>
              </a:ext>
            </a:extLst>
          </p:cNvPr>
          <p:cNvSpPr>
            <a:spLocks noGrp="1"/>
          </p:cNvSpPr>
          <p:nvPr>
            <p:ph type="title" hasCustomPrompt="1"/>
          </p:nvPr>
        </p:nvSpPr>
        <p:spPr>
          <a:xfrm>
            <a:off x="342900" y="304801"/>
            <a:ext cx="11506200" cy="838199"/>
          </a:xfrm>
        </p:spPr>
        <p:txBody>
          <a:bodyPr/>
          <a:lstStyle>
            <a:lvl1pPr>
              <a:defRPr/>
            </a:lvl1pPr>
          </a:lstStyle>
          <a:p>
            <a:r>
              <a:rPr lang="en-US" dirty="0"/>
              <a:t>Slide Title</a:t>
            </a:r>
          </a:p>
        </p:txBody>
      </p:sp>
      <p:sp>
        <p:nvSpPr>
          <p:cNvPr id="3" name="Text Placeholder 2">
            <a:extLst>
              <a:ext uri="{FF2B5EF4-FFF2-40B4-BE49-F238E27FC236}">
                <a16:creationId xmlns:a16="http://schemas.microsoft.com/office/drawing/2014/main" id="{EC71EEB2-D6D0-264B-8FE4-45DE75021D64}"/>
              </a:ext>
            </a:extLst>
          </p:cNvPr>
          <p:cNvSpPr>
            <a:spLocks noGrp="1"/>
          </p:cNvSpPr>
          <p:nvPr>
            <p:ph type="body" idx="1" hasCustomPrompt="1"/>
          </p:nvPr>
        </p:nvSpPr>
        <p:spPr>
          <a:xfrm>
            <a:off x="342901" y="1485901"/>
            <a:ext cx="5524500" cy="416788"/>
          </a:xfrm>
        </p:spPr>
        <p:txBody>
          <a:bodyPr anchor="t">
            <a:noAutofit/>
          </a:bodyPr>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Comparison A</a:t>
            </a:r>
          </a:p>
        </p:txBody>
      </p:sp>
      <p:sp>
        <p:nvSpPr>
          <p:cNvPr id="4" name="Content Placeholder 3">
            <a:extLst>
              <a:ext uri="{FF2B5EF4-FFF2-40B4-BE49-F238E27FC236}">
                <a16:creationId xmlns:a16="http://schemas.microsoft.com/office/drawing/2014/main" id="{0091C31A-1519-1A49-9AF3-20D9CE9ACDF9}"/>
              </a:ext>
            </a:extLst>
          </p:cNvPr>
          <p:cNvSpPr>
            <a:spLocks noGrp="1"/>
          </p:cNvSpPr>
          <p:nvPr>
            <p:ph sz="half" idx="2" hasCustomPrompt="1"/>
          </p:nvPr>
        </p:nvSpPr>
        <p:spPr>
          <a:xfrm>
            <a:off x="342901" y="1902691"/>
            <a:ext cx="5524500" cy="4269509"/>
          </a:xfrm>
        </p:spPr>
        <p:txBody>
          <a:bodyPr/>
          <a:lstStyle>
            <a:lvl1pPr>
              <a:defRPr sz="2200" b="0">
                <a:solidFill>
                  <a:schemeClr val="tx1"/>
                </a:solidFill>
              </a:defRPr>
            </a:lvl1pPr>
            <a:lvl2pPr>
              <a:defRPr/>
            </a:lvl2pPr>
            <a:lvl3pPr>
              <a:defRPr/>
            </a:lvl3pPr>
            <a:lvl4pPr>
              <a:defRPr/>
            </a:lvl4pPr>
            <a:lvl5pPr>
              <a:defRPr/>
            </a:lvl5pPr>
          </a:lstStyle>
          <a:p>
            <a:pPr lvl="0"/>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sp>
        <p:nvSpPr>
          <p:cNvPr id="5" name="Text Placeholder 4">
            <a:extLst>
              <a:ext uri="{FF2B5EF4-FFF2-40B4-BE49-F238E27FC236}">
                <a16:creationId xmlns:a16="http://schemas.microsoft.com/office/drawing/2014/main" id="{F65FC974-0B67-244F-A1EC-D92D1DB8D80F}"/>
              </a:ext>
            </a:extLst>
          </p:cNvPr>
          <p:cNvSpPr>
            <a:spLocks noGrp="1"/>
          </p:cNvSpPr>
          <p:nvPr>
            <p:ph type="body" sz="quarter" idx="3" hasCustomPrompt="1"/>
          </p:nvPr>
        </p:nvSpPr>
        <p:spPr>
          <a:xfrm>
            <a:off x="6324598" y="1485901"/>
            <a:ext cx="5524502" cy="416788"/>
          </a:xfrm>
        </p:spPr>
        <p:txBody>
          <a:bodyPr anchor="t">
            <a:noAutofit/>
          </a:bodyPr>
          <a:lstStyle>
            <a:lvl1pPr marL="0" indent="0">
              <a:spcBef>
                <a:spcPts val="0"/>
              </a:spcBef>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Comparison B</a:t>
            </a:r>
          </a:p>
        </p:txBody>
      </p:sp>
      <p:sp>
        <p:nvSpPr>
          <p:cNvPr id="6" name="Content Placeholder 5">
            <a:extLst>
              <a:ext uri="{FF2B5EF4-FFF2-40B4-BE49-F238E27FC236}">
                <a16:creationId xmlns:a16="http://schemas.microsoft.com/office/drawing/2014/main" id="{859B00CE-B18A-524C-B912-CE8D3A8FB7F8}"/>
              </a:ext>
            </a:extLst>
          </p:cNvPr>
          <p:cNvSpPr>
            <a:spLocks noGrp="1"/>
          </p:cNvSpPr>
          <p:nvPr>
            <p:ph sz="quarter" idx="4" hasCustomPrompt="1"/>
          </p:nvPr>
        </p:nvSpPr>
        <p:spPr>
          <a:xfrm>
            <a:off x="6324600" y="1902692"/>
            <a:ext cx="5524500" cy="4269508"/>
          </a:xfrm>
        </p:spPr>
        <p:txBody>
          <a:bodyPr/>
          <a:lstStyle>
            <a:lvl1pPr>
              <a:defRPr sz="2200" b="0">
                <a:solidFill>
                  <a:schemeClr val="tx1"/>
                </a:solidFill>
              </a:defRPr>
            </a:lvl1pPr>
            <a:lvl2pPr>
              <a:defRPr/>
            </a:lvl2pPr>
            <a:lvl3pPr>
              <a:defRPr/>
            </a:lvl3pPr>
            <a:lvl4pPr>
              <a:defRPr/>
            </a:lvl4pPr>
            <a:lvl5pPr>
              <a:defRPr/>
            </a:lvl5pPr>
          </a:lstStyle>
          <a:p>
            <a:pPr lvl="0"/>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14" name="Straight Connector 13">
            <a:extLst>
              <a:ext uri="{FF2B5EF4-FFF2-40B4-BE49-F238E27FC236}">
                <a16:creationId xmlns:a16="http://schemas.microsoft.com/office/drawing/2014/main" id="{8BB041EA-A84E-504E-8265-EA474A31BBAA}"/>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CB02D46-2F66-FF48-BD6A-1A7C5404E564}"/>
              </a:ext>
            </a:extLst>
          </p:cNvPr>
          <p:cNvCxnSpPr>
            <a:cxnSpLocks/>
          </p:cNvCxnSpPr>
          <p:nvPr userDrawn="1"/>
        </p:nvCxnSpPr>
        <p:spPr>
          <a:xfrm flipH="1">
            <a:off x="3429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ADC6CFC-6A73-184A-B5F9-6D40FA253719}"/>
              </a:ext>
            </a:extLst>
          </p:cNvPr>
          <p:cNvCxnSpPr>
            <a:cxnSpLocks/>
          </p:cNvCxnSpPr>
          <p:nvPr userDrawn="1"/>
        </p:nvCxnSpPr>
        <p:spPr>
          <a:xfrm flipH="1">
            <a:off x="63246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F81C8E9-5241-3845-874F-FF897683A6C2}"/>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0F49E9A5-72E4-684B-826C-D2E73353A24F}"/>
              </a:ext>
            </a:extLst>
          </p:cNvPr>
          <p:cNvCxnSpPr>
            <a:cxnSpLocks/>
          </p:cNvCxnSpPr>
          <p:nvPr userDrawn="1"/>
        </p:nvCxnSpPr>
        <p:spPr>
          <a:xfrm flipH="1">
            <a:off x="342899"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4329695-7C69-E342-ABEA-424BE45EF17D}"/>
              </a:ext>
            </a:extLst>
          </p:cNvPr>
          <p:cNvSpPr/>
          <p:nvPr userDrawn="1"/>
        </p:nvSpPr>
        <p:spPr>
          <a:xfrm>
            <a:off x="63245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45D7D09A-9633-FF4E-9803-F1C51BE50028}"/>
              </a:ext>
            </a:extLst>
          </p:cNvPr>
          <p:cNvCxnSpPr>
            <a:cxnSpLocks/>
          </p:cNvCxnSpPr>
          <p:nvPr userDrawn="1"/>
        </p:nvCxnSpPr>
        <p:spPr>
          <a:xfrm flipH="1">
            <a:off x="6324599"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44315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0FFA81-3FDE-C948-99A3-CD602A0DC27E}"/>
              </a:ext>
            </a:extLst>
          </p:cNvPr>
          <p:cNvSpPr>
            <a:spLocks noGrp="1"/>
          </p:cNvSpPr>
          <p:nvPr>
            <p:ph type="title"/>
          </p:nvPr>
        </p:nvSpPr>
        <p:spPr>
          <a:xfrm>
            <a:off x="342900" y="304800"/>
            <a:ext cx="11506200" cy="838199"/>
          </a:xfrm>
          <a:prstGeom prst="rect">
            <a:avLst/>
          </a:prstGeom>
        </p:spPr>
        <p:txBody>
          <a:bodyPr vert="horz" lIns="0" tIns="0" rIns="0" bIns="0" rtlCol="0" anchor="ctr">
            <a:normAutofit/>
          </a:bodyPr>
          <a:lstStyle/>
          <a:p>
            <a:endParaRPr lang="en-US" dirty="0"/>
          </a:p>
        </p:txBody>
      </p:sp>
      <p:sp>
        <p:nvSpPr>
          <p:cNvPr id="3" name="Text Placeholder 2">
            <a:extLst>
              <a:ext uri="{FF2B5EF4-FFF2-40B4-BE49-F238E27FC236}">
                <a16:creationId xmlns:a16="http://schemas.microsoft.com/office/drawing/2014/main" id="{8A8F2BCD-4EBC-9B43-B708-F772329A4BA0}"/>
              </a:ext>
            </a:extLst>
          </p:cNvPr>
          <p:cNvSpPr>
            <a:spLocks noGrp="1"/>
          </p:cNvSpPr>
          <p:nvPr>
            <p:ph type="body" idx="1"/>
          </p:nvPr>
        </p:nvSpPr>
        <p:spPr>
          <a:xfrm>
            <a:off x="342900" y="1485901"/>
            <a:ext cx="11506200" cy="4686300"/>
          </a:xfrm>
          <a:prstGeom prst="rect">
            <a:avLst/>
          </a:prstGeom>
        </p:spPr>
        <p:txBody>
          <a:bodyPr vert="horz" lIns="0" tIns="0" rIns="0" bIns="9144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Box 18">
            <a:extLst>
              <a:ext uri="{FF2B5EF4-FFF2-40B4-BE49-F238E27FC236}">
                <a16:creationId xmlns:a16="http://schemas.microsoft.com/office/drawing/2014/main" id="{738E55B4-A609-D24F-B724-7C8A8ECFAC25}"/>
              </a:ext>
            </a:extLst>
          </p:cNvPr>
          <p:cNvSpPr txBox="1"/>
          <p:nvPr userDrawn="1"/>
        </p:nvSpPr>
        <p:spPr>
          <a:xfrm>
            <a:off x="342900" y="6358142"/>
            <a:ext cx="187551" cy="184666"/>
          </a:xfrm>
          <a:prstGeom prst="rect">
            <a:avLst/>
          </a:prstGeom>
          <a:noFill/>
        </p:spPr>
        <p:txBody>
          <a:bodyPr wrap="none" lIns="0" tIns="0" rIns="0" bIns="0" rtlCol="0" anchor="b">
            <a:noAutofit/>
          </a:bodyPr>
          <a:lstStyle/>
          <a:p>
            <a:pPr algn="l"/>
            <a:fld id="{D6467438-98DF-2F46-B528-C4DCFE913B64}" type="slidenum">
              <a:rPr lang="en-US" sz="1200" smtClean="0">
                <a:solidFill>
                  <a:schemeClr val="tx2"/>
                </a:solidFill>
              </a:rPr>
              <a:pPr algn="l"/>
              <a:t>‹#›</a:t>
            </a:fld>
            <a:endParaRPr lang="en-US" sz="1200" dirty="0">
              <a:solidFill>
                <a:schemeClr val="tx2"/>
              </a:solidFill>
            </a:endParaRPr>
          </a:p>
        </p:txBody>
      </p:sp>
      <p:pic>
        <p:nvPicPr>
          <p:cNvPr id="6" name="Picture 5">
            <a:extLst>
              <a:ext uri="{FF2B5EF4-FFF2-40B4-BE49-F238E27FC236}">
                <a16:creationId xmlns:a16="http://schemas.microsoft.com/office/drawing/2014/main" id="{AF385757-BB92-AD42-AF7E-C419A6F312F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0039928" y="6339670"/>
            <a:ext cx="1846116" cy="211534"/>
          </a:xfrm>
          <a:prstGeom prst="rect">
            <a:avLst/>
          </a:prstGeom>
        </p:spPr>
      </p:pic>
    </p:spTree>
    <p:extLst>
      <p:ext uri="{BB962C8B-B14F-4D97-AF65-F5344CB8AC3E}">
        <p14:creationId xmlns:p14="http://schemas.microsoft.com/office/powerpoint/2010/main" val="2453972928"/>
      </p:ext>
    </p:extLst>
  </p:cSld>
  <p:clrMap bg1="lt1" tx1="dk1" bg2="lt2" tx2="dk2" accent1="accent1" accent2="accent2" accent3="accent3" accent4="accent4" accent5="accent5" accent6="accent6" hlink="hlink" folHlink="folHlink"/>
  <p:sldLayoutIdLst>
    <p:sldLayoutId id="2147483658" r:id="rId1"/>
    <p:sldLayoutId id="2147483660" r:id="rId2"/>
    <p:sldLayoutId id="2147483650" r:id="rId3"/>
    <p:sldLayoutId id="2147483663" r:id="rId4"/>
    <p:sldLayoutId id="2147483659" r:id="rId5"/>
    <p:sldLayoutId id="2147483664" r:id="rId6"/>
    <p:sldLayoutId id="2147483661" r:id="rId7"/>
    <p:sldLayoutId id="2147483652" r:id="rId8"/>
    <p:sldLayoutId id="2147483653" r:id="rId9"/>
    <p:sldLayoutId id="2147483662" r:id="rId10"/>
  </p:sldLayoutIdLst>
  <p:transition>
    <p:fade/>
  </p:transition>
  <p:hf hdr="0" ftr="0" dt="0"/>
  <p:txStyles>
    <p:titleStyle>
      <a:lvl1pPr algn="l" defTabSz="914400" rtl="0" eaLnBrk="1" latinLnBrk="0" hangingPunct="1">
        <a:lnSpc>
          <a:spcPct val="90000"/>
        </a:lnSpc>
        <a:spcBef>
          <a:spcPct val="0"/>
        </a:spcBef>
        <a:buNone/>
        <a:defRPr sz="2800"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2"/>
          </a:solidFill>
          <a:latin typeface="+mn-lt"/>
          <a:ea typeface="+mn-ea"/>
          <a:cs typeface="+mn-cs"/>
        </a:defRPr>
      </a:lvl1pPr>
      <a:lvl2pPr marL="0" indent="0" algn="l" defTabSz="914400" rtl="0" eaLnBrk="1" latinLnBrk="0" hangingPunct="1">
        <a:lnSpc>
          <a:spcPct val="90000"/>
        </a:lnSpc>
        <a:spcBef>
          <a:spcPts val="600"/>
        </a:spcBef>
        <a:spcAft>
          <a:spcPts val="600"/>
        </a:spcAft>
        <a:buFont typeface="Arial" panose="020B0604020202020204" pitchFamily="34" charset="0"/>
        <a:buNone/>
        <a:defRPr sz="2200" kern="1200">
          <a:solidFill>
            <a:schemeClr val="tx1"/>
          </a:solidFill>
          <a:latin typeface="+mn-lt"/>
          <a:ea typeface="+mn-ea"/>
          <a:cs typeface="+mn-cs"/>
        </a:defRPr>
      </a:lvl2pPr>
      <a:lvl3pPr marL="365760" indent="-182880" algn="l" defTabSz="914400" rtl="0" eaLnBrk="1" latinLnBrk="0" hangingPunct="1">
        <a:lnSpc>
          <a:spcPct val="90000"/>
        </a:lnSpc>
        <a:spcBef>
          <a:spcPts val="600"/>
        </a:spcBef>
        <a:spcAft>
          <a:spcPts val="600"/>
        </a:spcAft>
        <a:buClr>
          <a:schemeClr val="bg2"/>
        </a:buClr>
        <a:buFont typeface="Wingdings" pitchFamily="2" charset="2"/>
        <a:buChar char="§"/>
        <a:defRPr sz="2200" kern="1200">
          <a:solidFill>
            <a:schemeClr val="tx1"/>
          </a:solidFill>
          <a:latin typeface="+mn-lt"/>
          <a:ea typeface="+mn-ea"/>
          <a:cs typeface="+mn-cs"/>
        </a:defRPr>
      </a:lvl3pPr>
      <a:lvl4pPr marL="548640" indent="-182880" algn="l" defTabSz="914400" rtl="0" eaLnBrk="1" latinLnBrk="0" hangingPunct="1">
        <a:lnSpc>
          <a:spcPct val="90000"/>
        </a:lnSpc>
        <a:spcBef>
          <a:spcPts val="600"/>
        </a:spcBef>
        <a:spcAft>
          <a:spcPts val="600"/>
        </a:spcAft>
        <a:buClr>
          <a:schemeClr val="bg1">
            <a:lumMod val="75000"/>
          </a:schemeClr>
        </a:buClr>
        <a:buFont typeface="Wingdings" pitchFamily="2" charset="2"/>
        <a:buChar char="§"/>
        <a:defRPr sz="1800" kern="1200">
          <a:solidFill>
            <a:schemeClr val="tx1"/>
          </a:solidFill>
          <a:latin typeface="+mn-lt"/>
          <a:ea typeface="+mn-ea"/>
          <a:cs typeface="+mn-cs"/>
        </a:defRPr>
      </a:lvl4pPr>
      <a:lvl5pPr marL="731520" indent="-182880" algn="l" defTabSz="914400" rtl="0" eaLnBrk="1" latinLnBrk="0" hangingPunct="1">
        <a:lnSpc>
          <a:spcPct val="90000"/>
        </a:lnSpc>
        <a:spcBef>
          <a:spcPts val="600"/>
        </a:spcBef>
        <a:spcAft>
          <a:spcPts val="600"/>
        </a:spcAft>
        <a:buClr>
          <a:schemeClr val="bg1">
            <a:lumMod val="90000"/>
          </a:schemeClr>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userDrawn="1">
          <p15:clr>
            <a:srgbClr val="F26B43"/>
          </p15:clr>
        </p15:guide>
        <p15:guide id="2" pos="3840" userDrawn="1">
          <p15:clr>
            <a:srgbClr val="F26B43"/>
          </p15:clr>
        </p15:guide>
        <p15:guide id="3" pos="216" userDrawn="1">
          <p15:clr>
            <a:srgbClr val="F26B43"/>
          </p15:clr>
        </p15:guide>
        <p15:guide id="4" pos="7464" userDrawn="1">
          <p15:clr>
            <a:srgbClr val="F26B43"/>
          </p15:clr>
        </p15:guide>
        <p15:guide id="5" orient="horz" pos="4104" userDrawn="1">
          <p15:clr>
            <a:srgbClr val="F26B43"/>
          </p15:clr>
        </p15:guide>
        <p15:guide id="6" orient="horz" pos="2520" userDrawn="1">
          <p15:clr>
            <a:srgbClr val="F26B43"/>
          </p15:clr>
        </p15:guide>
        <p15:guide id="7" pos="3696" userDrawn="1">
          <p15:clr>
            <a:srgbClr val="F26B43"/>
          </p15:clr>
        </p15:guide>
        <p15:guide id="8" pos="3984" userDrawn="1">
          <p15:clr>
            <a:srgbClr val="F26B43"/>
          </p15:clr>
        </p15:guide>
        <p15:guide id="9" orient="horz" pos="720" userDrawn="1">
          <p15:clr>
            <a:srgbClr val="F26B43"/>
          </p15:clr>
        </p15:guide>
        <p15:guide id="10" orient="horz" pos="936" userDrawn="1">
          <p15:clr>
            <a:srgbClr val="F26B43"/>
          </p15:clr>
        </p15:guide>
        <p15:guide id="11" orient="horz" pos="3888" userDrawn="1">
          <p15:clr>
            <a:srgbClr val="F26B43"/>
          </p15:clr>
        </p15:guide>
        <p15:guide id="12" pos="3264" userDrawn="1">
          <p15:clr>
            <a:srgbClr val="F26B43"/>
          </p15:clr>
        </p15:guide>
        <p15:guide id="13" pos="3408" userDrawn="1">
          <p15:clr>
            <a:srgbClr val="F26B43"/>
          </p15:clr>
        </p15:guide>
        <p15:guide id="14" pos="4416" userDrawn="1">
          <p15:clr>
            <a:srgbClr val="F26B43"/>
          </p15:clr>
        </p15:guide>
        <p15:guide id="15" pos="427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19437"/>
      </p:ext>
    </p:extLst>
  </p:cSld>
  <p:clrMap bg1="lt1" tx1="dk1" bg2="lt2" tx2="dk2" accent1="accent1" accent2="accent2" accent3="accent3" accent4="accent4" accent5="accent5" accent6="accent6" hlink="hlink" folHlink="folHlink"/>
  <p:sldLayoutIdLst>
    <p:sldLayoutId id="2147483666" r:id="rId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F8F6FC1-9CD5-B041-8D89-2B6F539E7633}"/>
              </a:ext>
            </a:extLst>
          </p:cNvPr>
          <p:cNvSpPr txBox="1">
            <a:spLocks/>
          </p:cNvSpPr>
          <p:nvPr/>
        </p:nvSpPr>
        <p:spPr>
          <a:xfrm>
            <a:off x="366094" y="4877790"/>
            <a:ext cx="10287000" cy="12944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tx2"/>
                </a:solidFill>
                <a:latin typeface="Arial" panose="020B0604020202020204" pitchFamily="34" charset="0"/>
                <a:cs typeface="Arial" panose="020B0604020202020204" pitchFamily="34" charset="0"/>
              </a:rPr>
              <a:t>Crestron HDMI</a:t>
            </a:r>
            <a:r>
              <a:rPr lang="en-US" b="1" baseline="30000" dirty="0">
                <a:solidFill>
                  <a:schemeClr val="tx2"/>
                </a:solidFill>
                <a:latin typeface="Arial" panose="020B0604020202020204" pitchFamily="34" charset="0"/>
                <a:cs typeface="Arial" panose="020B0604020202020204" pitchFamily="34" charset="0"/>
              </a:rPr>
              <a:t>®</a:t>
            </a:r>
            <a:r>
              <a:rPr lang="en-US" b="1" dirty="0">
                <a:solidFill>
                  <a:schemeClr val="tx2"/>
                </a:solidFill>
                <a:latin typeface="Arial" panose="020B0604020202020204" pitchFamily="34" charset="0"/>
                <a:cs typeface="Arial" panose="020B0604020202020204" pitchFamily="34" charset="0"/>
              </a:rPr>
              <a:t> Switchers</a:t>
            </a:r>
            <a:br>
              <a:rPr lang="en-US" dirty="0">
                <a:solidFill>
                  <a:schemeClr val="tx2"/>
                </a:solidFill>
                <a:latin typeface="Arial" panose="020B0604020202020204" pitchFamily="34" charset="0"/>
                <a:cs typeface="Arial" panose="020B0604020202020204" pitchFamily="34" charset="0"/>
              </a:rPr>
            </a:br>
            <a:r>
              <a:rPr lang="en-US" sz="2800" dirty="0">
                <a:solidFill>
                  <a:schemeClr val="tx2"/>
                </a:solidFill>
                <a:latin typeface="Arial" panose="020B0604020202020204" pitchFamily="34" charset="0"/>
                <a:cs typeface="Arial" panose="020B0604020202020204" pitchFamily="34" charset="0"/>
              </a:rPr>
              <a:t>Even the simplest content distribution deserves the best.</a:t>
            </a:r>
          </a:p>
        </p:txBody>
      </p:sp>
    </p:spTree>
    <p:extLst>
      <p:ext uri="{BB962C8B-B14F-4D97-AF65-F5344CB8AC3E}">
        <p14:creationId xmlns:p14="http://schemas.microsoft.com/office/powerpoint/2010/main" val="22967670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FBCECD-2DA7-5545-ABD1-0D36875FA557}"/>
              </a:ext>
            </a:extLst>
          </p:cNvPr>
          <p:cNvSpPr txBox="1">
            <a:spLocks/>
          </p:cNvSpPr>
          <p:nvPr/>
        </p:nvSpPr>
        <p:spPr>
          <a:xfrm>
            <a:off x="366094" y="5563590"/>
            <a:ext cx="10287000" cy="12944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Arial" panose="020B0604020202020204" pitchFamily="34" charset="0"/>
                <a:cs typeface="Arial" panose="020B0604020202020204" pitchFamily="34" charset="0"/>
              </a:rPr>
              <a:t>Tired of swapping HDMI</a:t>
            </a:r>
            <a:r>
              <a:rPr lang="en-US" b="1" baseline="30000" dirty="0">
                <a:solidFill>
                  <a:schemeClr val="bg1"/>
                </a:solidFill>
                <a:latin typeface="Arial" panose="020B0604020202020204" pitchFamily="34" charset="0"/>
                <a:cs typeface="Arial" panose="020B0604020202020204" pitchFamily="34" charset="0"/>
              </a:rPr>
              <a:t>®</a:t>
            </a:r>
            <a:r>
              <a:rPr lang="en-US" b="1" dirty="0">
                <a:solidFill>
                  <a:schemeClr val="bg1"/>
                </a:solidFill>
                <a:latin typeface="Arial" panose="020B0604020202020204" pitchFamily="34" charset="0"/>
                <a:cs typeface="Arial" panose="020B0604020202020204" pitchFamily="34" charset="0"/>
              </a:rPr>
              <a:t> cables?</a:t>
            </a:r>
            <a:br>
              <a:rPr lang="en-US"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There’s a better way.</a:t>
            </a:r>
          </a:p>
        </p:txBody>
      </p:sp>
    </p:spTree>
    <p:extLst>
      <p:ext uri="{BB962C8B-B14F-4D97-AF65-F5344CB8AC3E}">
        <p14:creationId xmlns:p14="http://schemas.microsoft.com/office/powerpoint/2010/main" val="317923847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building, indoor, table, ceiling&#10;&#10;Description automatically generated">
            <a:extLst>
              <a:ext uri="{FF2B5EF4-FFF2-40B4-BE49-F238E27FC236}">
                <a16:creationId xmlns:a16="http://schemas.microsoft.com/office/drawing/2014/main" id="{581C3224-E664-1F40-B458-4AA34F577555}"/>
              </a:ext>
            </a:extLst>
          </p:cNvPr>
          <p:cNvPicPr>
            <a:picLocks noGrp="1" noChangeAspect="1"/>
          </p:cNvPicPr>
          <p:nvPr>
            <p:ph type="pic" sz="quarter" idx="10"/>
          </p:nvPr>
        </p:nvPicPr>
        <p:blipFill rotWithShape="1">
          <a:blip r:embed="rId2" cstate="hqprint">
            <a:extLst>
              <a:ext uri="{28A0092B-C50C-407E-A947-70E740481C1C}">
                <a14:useLocalDpi xmlns:a14="http://schemas.microsoft.com/office/drawing/2010/main"/>
              </a:ext>
            </a:extLst>
          </a:blip>
          <a:srcRect/>
          <a:stretch/>
        </p:blipFill>
        <p:spPr>
          <a:xfrm>
            <a:off x="5410200" y="304800"/>
            <a:ext cx="6438900" cy="5867400"/>
          </a:xfrm>
        </p:spPr>
      </p:pic>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normAutofit/>
          </a:bodyPr>
          <a:lstStyle/>
          <a:p>
            <a:r>
              <a:rPr lang="en-US" dirty="0"/>
              <a:t>Overview</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p:txBody>
          <a:bodyPr>
            <a:normAutofit/>
          </a:bodyPr>
          <a:lstStyle/>
          <a:p>
            <a:pPr lvl="2">
              <a:lnSpc>
                <a:spcPct val="100000"/>
              </a:lnSpc>
            </a:pPr>
            <a:r>
              <a:rPr lang="en-US" dirty="0"/>
              <a:t>Easily select and route multiple sources with no programming</a:t>
            </a:r>
          </a:p>
          <a:p>
            <a:pPr lvl="2">
              <a:lnSpc>
                <a:spcPct val="100000"/>
              </a:lnSpc>
            </a:pPr>
            <a:r>
              <a:rPr lang="en-US" dirty="0"/>
              <a:t>Efficient room solution for the most common content distribution needs, right out of the box</a:t>
            </a:r>
          </a:p>
          <a:p>
            <a:pPr lvl="2">
              <a:lnSpc>
                <a:spcPct val="100000"/>
              </a:lnSpc>
            </a:pPr>
            <a:r>
              <a:rPr lang="en-US" dirty="0"/>
              <a:t>Supports latest: </a:t>
            </a:r>
          </a:p>
          <a:p>
            <a:pPr lvl="3">
              <a:lnSpc>
                <a:spcPct val="100000"/>
              </a:lnSpc>
            </a:pPr>
            <a:r>
              <a:rPr lang="en-US" dirty="0"/>
              <a:t>Video formats</a:t>
            </a:r>
          </a:p>
          <a:p>
            <a:pPr lvl="3">
              <a:lnSpc>
                <a:spcPct val="100000"/>
              </a:lnSpc>
            </a:pPr>
            <a:r>
              <a:rPr lang="en-US" dirty="0"/>
              <a:t>Industry standards</a:t>
            </a:r>
          </a:p>
          <a:p>
            <a:pPr lvl="3">
              <a:lnSpc>
                <a:spcPct val="100000"/>
              </a:lnSpc>
            </a:pPr>
            <a:r>
              <a:rPr lang="en-US" dirty="0"/>
              <a:t>Security protocols for even the most rigorous InfoSec professionals</a:t>
            </a:r>
          </a:p>
          <a:p>
            <a:pPr lvl="3">
              <a:lnSpc>
                <a:spcPct val="100000"/>
              </a:lnSpc>
            </a:pPr>
            <a:r>
              <a:rPr lang="en-US" dirty="0"/>
              <a:t>Network-based management </a:t>
            </a:r>
          </a:p>
        </p:txBody>
      </p:sp>
    </p:spTree>
    <p:extLst>
      <p:ext uri="{BB962C8B-B14F-4D97-AF65-F5344CB8AC3E}">
        <p14:creationId xmlns:p14="http://schemas.microsoft.com/office/powerpoint/2010/main" val="184928377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a:xfrm>
            <a:off x="342900" y="304800"/>
            <a:ext cx="4838700" cy="838199"/>
          </a:xfrm>
        </p:spPr>
        <p:txBody>
          <a:bodyPr>
            <a:normAutofit/>
          </a:bodyPr>
          <a:lstStyle/>
          <a:p>
            <a:r>
              <a:rPr lang="en-US" dirty="0"/>
              <a:t>Key features</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a:xfrm>
            <a:off x="342900" y="1485901"/>
            <a:ext cx="4838700" cy="4686300"/>
          </a:xfrm>
        </p:spPr>
        <p:txBody>
          <a:bodyPr>
            <a:normAutofit/>
          </a:bodyPr>
          <a:lstStyle/>
          <a:p>
            <a:pPr lvl="2"/>
            <a:r>
              <a:rPr lang="en-US" dirty="0"/>
              <a:t>4K60 4:4:4 and 18gps</a:t>
            </a:r>
          </a:p>
          <a:p>
            <a:pPr lvl="2"/>
            <a:r>
              <a:rPr lang="en-US" dirty="0"/>
              <a:t>HDR10+ and Dolby Vision</a:t>
            </a:r>
            <a:r>
              <a:rPr lang="en-US" baseline="30000" dirty="0"/>
              <a:t>®</a:t>
            </a:r>
            <a:r>
              <a:rPr lang="en-US" dirty="0"/>
              <a:t> support</a:t>
            </a:r>
          </a:p>
          <a:p>
            <a:pPr lvl="2"/>
            <a:r>
              <a:rPr lang="en-US" dirty="0"/>
              <a:t>Integrated display control via CEC without programming or control system</a:t>
            </a:r>
          </a:p>
          <a:p>
            <a:pPr lvl="2"/>
            <a:r>
              <a:rPr lang="en-US" dirty="0"/>
              <a:t>Auto-routing and priority routing*</a:t>
            </a:r>
          </a:p>
          <a:p>
            <a:pPr lvl="2"/>
            <a:r>
              <a:rPr lang="en-US" dirty="0"/>
              <a:t>Audio de-embedding</a:t>
            </a:r>
          </a:p>
          <a:p>
            <a:pPr lvl="2"/>
            <a:r>
              <a:rPr lang="en-US" dirty="0"/>
              <a:t>Enterprise-grade security: </a:t>
            </a:r>
            <a:br>
              <a:rPr lang="en-US" dirty="0"/>
            </a:br>
            <a:r>
              <a:rPr lang="en-US" dirty="0"/>
              <a:t>802.1x, Active Directory</a:t>
            </a:r>
            <a:r>
              <a:rPr lang="en-US" baseline="30000" dirty="0"/>
              <a:t>®</a:t>
            </a:r>
            <a:r>
              <a:rPr lang="en-US" dirty="0"/>
              <a:t> user authentication, PKI Authentication, SSH, HTTPS and TLS</a:t>
            </a:r>
            <a:br>
              <a:rPr lang="en-US" dirty="0"/>
            </a:br>
            <a:endParaRPr lang="en-US" dirty="0"/>
          </a:p>
        </p:txBody>
      </p:sp>
      <p:sp>
        <p:nvSpPr>
          <p:cNvPr id="6" name="TextBox 5">
            <a:extLst>
              <a:ext uri="{FF2B5EF4-FFF2-40B4-BE49-F238E27FC236}">
                <a16:creationId xmlns:a16="http://schemas.microsoft.com/office/drawing/2014/main" id="{077F7968-BE6A-4C7C-BDA1-1CD4D23F5DA9}"/>
              </a:ext>
            </a:extLst>
          </p:cNvPr>
          <p:cNvSpPr txBox="1"/>
          <p:nvPr/>
        </p:nvSpPr>
        <p:spPr>
          <a:xfrm>
            <a:off x="621251" y="6341423"/>
            <a:ext cx="4560349" cy="261610"/>
          </a:xfrm>
          <a:prstGeom prst="rect">
            <a:avLst/>
          </a:prstGeom>
          <a:noFill/>
        </p:spPr>
        <p:txBody>
          <a:bodyPr wrap="square">
            <a:spAutoFit/>
          </a:bodyPr>
          <a:lstStyle/>
          <a:p>
            <a:pPr lvl="2" algn="r">
              <a:lnSpc>
                <a:spcPct val="100000"/>
              </a:lnSpc>
            </a:pPr>
            <a:r>
              <a:rPr lang="en-US" sz="1100" dirty="0"/>
              <a:t>*on select models</a:t>
            </a:r>
          </a:p>
        </p:txBody>
      </p:sp>
      <p:pic>
        <p:nvPicPr>
          <p:cNvPr id="15" name="Picture Placeholder 14" descr="A kitchen with a table in a restaurant&#10;&#10;Description automatically generated">
            <a:extLst>
              <a:ext uri="{FF2B5EF4-FFF2-40B4-BE49-F238E27FC236}">
                <a16:creationId xmlns:a16="http://schemas.microsoft.com/office/drawing/2014/main" id="{E7B6C5BC-010F-8E4B-90B2-E72C729AD091}"/>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9806598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normAutofit/>
          </a:bodyPr>
          <a:lstStyle/>
          <a:p>
            <a:r>
              <a:rPr lang="en-US" dirty="0"/>
              <a:t>Use cases</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p:txBody>
          <a:bodyPr>
            <a:normAutofit/>
          </a:bodyPr>
          <a:lstStyle/>
          <a:p>
            <a:pPr lvl="2">
              <a:lnSpc>
                <a:spcPct val="100000"/>
              </a:lnSpc>
            </a:pPr>
            <a:r>
              <a:rPr lang="en-US" dirty="0"/>
              <a:t>Add HDMI switching capabilities to rooms and systems without programming or disruption</a:t>
            </a:r>
          </a:p>
          <a:p>
            <a:pPr lvl="2">
              <a:lnSpc>
                <a:spcPct val="100000"/>
              </a:lnSpc>
            </a:pPr>
            <a:r>
              <a:rPr lang="en-US" dirty="0"/>
              <a:t>Simple standalone room solution to route multiple sources to display destinations with CEC control</a:t>
            </a:r>
          </a:p>
          <a:p>
            <a:pPr lvl="2">
              <a:lnSpc>
                <a:spcPct val="100000"/>
              </a:lnSpc>
            </a:pPr>
            <a:r>
              <a:rPr lang="en-US" dirty="0"/>
              <a:t>Full integration with larger DM</a:t>
            </a:r>
            <a:r>
              <a:rPr lang="en-US" sz="1200" baseline="90000" dirty="0"/>
              <a:t>®</a:t>
            </a:r>
            <a:r>
              <a:rPr lang="en-US" dirty="0"/>
              <a:t> systems, UC applications, and video walls </a:t>
            </a:r>
          </a:p>
        </p:txBody>
      </p:sp>
      <p:pic>
        <p:nvPicPr>
          <p:cNvPr id="5" name="Picture Placeholder 4">
            <a:extLst>
              <a:ext uri="{FF2B5EF4-FFF2-40B4-BE49-F238E27FC236}">
                <a16:creationId xmlns:a16="http://schemas.microsoft.com/office/drawing/2014/main" id="{0A77BDA4-2AF3-C84F-8B0A-8078EE91A3B5}"/>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p:blipFill>
        <p:spPr>
          <a:xfrm>
            <a:off x="342900" y="1143000"/>
            <a:ext cx="6438900" cy="5029200"/>
          </a:xfrm>
        </p:spPr>
      </p:pic>
    </p:spTree>
    <p:extLst>
      <p:ext uri="{BB962C8B-B14F-4D97-AF65-F5344CB8AC3E}">
        <p14:creationId xmlns:p14="http://schemas.microsoft.com/office/powerpoint/2010/main" val="209061395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normAutofit/>
          </a:bodyPr>
          <a:lstStyle/>
          <a:p>
            <a:r>
              <a:rPr lang="en-US" dirty="0"/>
              <a:t>Use cases</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p:txBody>
          <a:bodyPr>
            <a:normAutofit/>
          </a:bodyPr>
          <a:lstStyle/>
          <a:p>
            <a:pPr lvl="2">
              <a:lnSpc>
                <a:spcPct val="100000"/>
              </a:lnSpc>
            </a:pPr>
            <a:r>
              <a:rPr lang="en-US" dirty="0"/>
              <a:t>Build out complete room system or easily upgrade number of connected devices</a:t>
            </a:r>
          </a:p>
          <a:p>
            <a:pPr lvl="2">
              <a:lnSpc>
                <a:spcPct val="100000"/>
              </a:lnSpc>
            </a:pPr>
            <a:r>
              <a:rPr lang="en-US" dirty="0"/>
              <a:t>Cost effectively expand control, distribution, and collaboration through cross-solution integration, including: </a:t>
            </a:r>
          </a:p>
          <a:p>
            <a:pPr lvl="3">
              <a:lnSpc>
                <a:spcPct val="100000"/>
              </a:lnSpc>
            </a:pPr>
            <a:r>
              <a:rPr lang="en-US" dirty="0"/>
              <a:t> AirMedia</a:t>
            </a:r>
            <a:r>
              <a:rPr lang="en-US" sz="800" baseline="60000" dirty="0"/>
              <a:t>®</a:t>
            </a:r>
            <a:r>
              <a:rPr lang="en-US" dirty="0"/>
              <a:t> wireless presentation technology</a:t>
            </a:r>
          </a:p>
          <a:p>
            <a:pPr lvl="3">
              <a:lnSpc>
                <a:spcPct val="100000"/>
              </a:lnSpc>
            </a:pPr>
            <a:r>
              <a:rPr lang="en-US" dirty="0"/>
              <a:t>Crestron Flex UC Solutions</a:t>
            </a:r>
          </a:p>
        </p:txBody>
      </p:sp>
      <p:pic>
        <p:nvPicPr>
          <p:cNvPr id="4" name="Picture Placeholder 3" descr="A kitchen area with a building in the background&#10;&#10;Description automatically generated">
            <a:extLst>
              <a:ext uri="{FF2B5EF4-FFF2-40B4-BE49-F238E27FC236}">
                <a16:creationId xmlns:a16="http://schemas.microsoft.com/office/drawing/2014/main" id="{759AFF51-7444-8341-8F04-2929D56F881C}"/>
              </a:ext>
            </a:extLst>
          </p:cNvPr>
          <p:cNvPicPr>
            <a:picLocks noGrp="1" noChangeAspect="1"/>
          </p:cNvPicPr>
          <p:nvPr>
            <p:ph type="pic" sz="quarter" idx="10"/>
          </p:nvPr>
        </p:nvPicPr>
        <p:blipFill rotWithShape="1">
          <a:blip r:embed="rId2" cstate="hqprint">
            <a:extLst>
              <a:ext uri="{28A0092B-C50C-407E-A947-70E740481C1C}">
                <a14:useLocalDpi xmlns:a14="http://schemas.microsoft.com/office/drawing/2010/main"/>
              </a:ext>
            </a:extLst>
          </a:blip>
          <a:srcRect/>
          <a:stretch/>
        </p:blipFill>
        <p:spPr>
          <a:xfrm>
            <a:off x="342900" y="1143000"/>
            <a:ext cx="6438900" cy="5029200"/>
          </a:xfrm>
        </p:spPr>
      </p:pic>
    </p:spTree>
    <p:extLst>
      <p:ext uri="{BB962C8B-B14F-4D97-AF65-F5344CB8AC3E}">
        <p14:creationId xmlns:p14="http://schemas.microsoft.com/office/powerpoint/2010/main" val="87521494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normAutofit/>
          </a:bodyPr>
          <a:lstStyle/>
          <a:p>
            <a:r>
              <a:rPr lang="en-US" dirty="0"/>
              <a:t>Product family</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p:txBody>
          <a:bodyPr/>
          <a:lstStyle/>
          <a:p>
            <a:pPr lvl="2"/>
            <a:endParaRPr lang="en-US" dirty="0"/>
          </a:p>
          <a:p>
            <a:pPr lvl="2"/>
            <a:endParaRPr lang="en-US" dirty="0"/>
          </a:p>
        </p:txBody>
      </p:sp>
      <p:graphicFrame>
        <p:nvGraphicFramePr>
          <p:cNvPr id="4" name="Table 3">
            <a:extLst>
              <a:ext uri="{FF2B5EF4-FFF2-40B4-BE49-F238E27FC236}">
                <a16:creationId xmlns:a16="http://schemas.microsoft.com/office/drawing/2014/main" id="{16752C6A-23C8-7E4F-9DCE-DE38F95697BD}"/>
              </a:ext>
            </a:extLst>
          </p:cNvPr>
          <p:cNvGraphicFramePr>
            <a:graphicFrameLocks noGrp="1"/>
          </p:cNvGraphicFramePr>
          <p:nvPr>
            <p:extLst>
              <p:ext uri="{D42A27DB-BD31-4B8C-83A1-F6EECF244321}">
                <p14:modId xmlns:p14="http://schemas.microsoft.com/office/powerpoint/2010/main" val="2213764286"/>
              </p:ext>
            </p:extLst>
          </p:nvPr>
        </p:nvGraphicFramePr>
        <p:xfrm>
          <a:off x="342900" y="1485901"/>
          <a:ext cx="6358690" cy="4332246"/>
        </p:xfrm>
        <a:graphic>
          <a:graphicData uri="http://schemas.openxmlformats.org/drawingml/2006/table">
            <a:tbl>
              <a:tblPr firstRow="1" bandRow="1">
                <a:tableStyleId>{5C22544A-7EE6-4342-B048-85BDC9FD1C3A}</a:tableStyleId>
              </a:tblPr>
              <a:tblGrid>
                <a:gridCol w="2452967">
                  <a:extLst>
                    <a:ext uri="{9D8B030D-6E8A-4147-A177-3AD203B41FA5}">
                      <a16:colId xmlns:a16="http://schemas.microsoft.com/office/drawing/2014/main" val="3649272751"/>
                    </a:ext>
                  </a:extLst>
                </a:gridCol>
                <a:gridCol w="3905723">
                  <a:extLst>
                    <a:ext uri="{9D8B030D-6E8A-4147-A177-3AD203B41FA5}">
                      <a16:colId xmlns:a16="http://schemas.microsoft.com/office/drawing/2014/main" val="4260768672"/>
                    </a:ext>
                  </a:extLst>
                </a:gridCol>
              </a:tblGrid>
              <a:tr h="722041">
                <a:tc>
                  <a:txBody>
                    <a:bodyPr/>
                    <a:lstStyle/>
                    <a:p>
                      <a:r>
                        <a:rPr lang="en-US" dirty="0"/>
                        <a:t>Model</a:t>
                      </a:r>
                    </a:p>
                  </a:txBody>
                  <a:tcPr>
                    <a:solidFill>
                      <a:schemeClr val="bg2"/>
                    </a:solidFill>
                  </a:tcPr>
                </a:tc>
                <a:tc>
                  <a:txBody>
                    <a:bodyPr/>
                    <a:lstStyle/>
                    <a:p>
                      <a:r>
                        <a:rPr lang="en-US" dirty="0"/>
                        <a:t>I/O</a:t>
                      </a:r>
                    </a:p>
                  </a:txBody>
                  <a:tcPr>
                    <a:solidFill>
                      <a:schemeClr val="bg2"/>
                    </a:solidFill>
                  </a:tcPr>
                </a:tc>
                <a:extLst>
                  <a:ext uri="{0D108BD9-81ED-4DB2-BD59-A6C34878D82A}">
                    <a16:rowId xmlns:a16="http://schemas.microsoft.com/office/drawing/2014/main" val="3098239261"/>
                  </a:ext>
                </a:extLst>
              </a:tr>
              <a:tr h="722041">
                <a:tc>
                  <a:txBody>
                    <a:bodyPr/>
                    <a:lstStyle/>
                    <a:p>
                      <a:r>
                        <a:rPr lang="en-US" dirty="0"/>
                        <a:t>HD-MD4X1-4KZ-E</a:t>
                      </a:r>
                    </a:p>
                  </a:txBody>
                  <a:tcPr>
                    <a:solidFill>
                      <a:srgbClr val="FFFFFF"/>
                    </a:solidFill>
                  </a:tcPr>
                </a:tc>
                <a:tc>
                  <a:txBody>
                    <a:bodyPr/>
                    <a:lstStyle/>
                    <a:p>
                      <a:r>
                        <a:rPr lang="en-US" dirty="0"/>
                        <a:t>4X1 HDMI Switcher</a:t>
                      </a:r>
                      <a:br>
                        <a:rPr lang="en-US" dirty="0"/>
                      </a:br>
                      <a:r>
                        <a:rPr lang="en-US" sz="1600" dirty="0"/>
                        <a:t>Auto-route and priority routing</a:t>
                      </a:r>
                      <a:endParaRPr lang="en-US" dirty="0"/>
                    </a:p>
                  </a:txBody>
                  <a:tcPr>
                    <a:solidFill>
                      <a:srgbClr val="FFFFFF"/>
                    </a:solidFill>
                  </a:tcPr>
                </a:tc>
                <a:extLst>
                  <a:ext uri="{0D108BD9-81ED-4DB2-BD59-A6C34878D82A}">
                    <a16:rowId xmlns:a16="http://schemas.microsoft.com/office/drawing/2014/main" val="1543190628"/>
                  </a:ext>
                </a:extLst>
              </a:tr>
              <a:tr h="7220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HD-MD4X2-4KZ-E</a:t>
                      </a:r>
                    </a:p>
                  </a:txBody>
                  <a:tcPr>
                    <a:solidFill>
                      <a:srgbClr val="FFFFFF"/>
                    </a:solidFill>
                  </a:tcPr>
                </a:tc>
                <a:tc>
                  <a:txBody>
                    <a:bodyPr/>
                    <a:lstStyle/>
                    <a:p>
                      <a:r>
                        <a:rPr lang="en-US" dirty="0"/>
                        <a:t>4X2 HDMI Switcher</a:t>
                      </a:r>
                      <a:br>
                        <a:rPr lang="en-US" dirty="0"/>
                      </a:br>
                      <a:r>
                        <a:rPr lang="en-US" sz="1600" dirty="0"/>
                        <a:t>Auto-route and priority routing</a:t>
                      </a:r>
                      <a:endParaRPr lang="en-US" dirty="0"/>
                    </a:p>
                  </a:txBody>
                  <a:tcPr>
                    <a:solidFill>
                      <a:srgbClr val="FFFFFF"/>
                    </a:solidFill>
                  </a:tcPr>
                </a:tc>
                <a:extLst>
                  <a:ext uri="{0D108BD9-81ED-4DB2-BD59-A6C34878D82A}">
                    <a16:rowId xmlns:a16="http://schemas.microsoft.com/office/drawing/2014/main" val="1851875431"/>
                  </a:ext>
                </a:extLst>
              </a:tr>
              <a:tr h="7220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HD-MD4X4-4KZ-E</a:t>
                      </a:r>
                    </a:p>
                  </a:txBody>
                  <a:tcPr>
                    <a:solidFill>
                      <a:srgbClr val="FFFFFF"/>
                    </a:solidFill>
                  </a:tcPr>
                </a:tc>
                <a:tc>
                  <a:txBody>
                    <a:bodyPr/>
                    <a:lstStyle/>
                    <a:p>
                      <a:r>
                        <a:rPr lang="en-US" dirty="0"/>
                        <a:t>4X4 HDMI Switcher</a:t>
                      </a:r>
                    </a:p>
                  </a:txBody>
                  <a:tcPr>
                    <a:solidFill>
                      <a:srgbClr val="FFFFFF"/>
                    </a:solidFill>
                  </a:tcPr>
                </a:tc>
                <a:extLst>
                  <a:ext uri="{0D108BD9-81ED-4DB2-BD59-A6C34878D82A}">
                    <a16:rowId xmlns:a16="http://schemas.microsoft.com/office/drawing/2014/main" val="967395844"/>
                  </a:ext>
                </a:extLst>
              </a:tr>
              <a:tr h="7220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HD-MD8X4-4KZ-E</a:t>
                      </a:r>
                    </a:p>
                  </a:txBody>
                  <a:tcPr>
                    <a:solidFill>
                      <a:srgbClr val="FFFFFF"/>
                    </a:solidFill>
                  </a:tcPr>
                </a:tc>
                <a:tc>
                  <a:txBody>
                    <a:bodyPr/>
                    <a:lstStyle/>
                    <a:p>
                      <a:r>
                        <a:rPr lang="en-US" dirty="0"/>
                        <a:t>8X4 HDMI Switcher</a:t>
                      </a:r>
                    </a:p>
                  </a:txBody>
                  <a:tcPr>
                    <a:solidFill>
                      <a:srgbClr val="FFFFFF"/>
                    </a:solidFill>
                  </a:tcPr>
                </a:tc>
                <a:extLst>
                  <a:ext uri="{0D108BD9-81ED-4DB2-BD59-A6C34878D82A}">
                    <a16:rowId xmlns:a16="http://schemas.microsoft.com/office/drawing/2014/main" val="281221565"/>
                  </a:ext>
                </a:extLst>
              </a:tr>
              <a:tr h="7220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HD-MD8X8-4KZ-E</a:t>
                      </a:r>
                    </a:p>
                  </a:txBody>
                  <a:tcPr>
                    <a:solidFill>
                      <a:srgbClr val="FFFFFF"/>
                    </a:solidFill>
                  </a:tcPr>
                </a:tc>
                <a:tc>
                  <a:txBody>
                    <a:bodyPr/>
                    <a:lstStyle/>
                    <a:p>
                      <a:r>
                        <a:rPr lang="en-US" dirty="0"/>
                        <a:t>8X8 HDMI Switcher</a:t>
                      </a:r>
                    </a:p>
                  </a:txBody>
                  <a:tcPr>
                    <a:solidFill>
                      <a:srgbClr val="FFFFFF"/>
                    </a:solidFill>
                  </a:tcPr>
                </a:tc>
                <a:extLst>
                  <a:ext uri="{0D108BD9-81ED-4DB2-BD59-A6C34878D82A}">
                    <a16:rowId xmlns:a16="http://schemas.microsoft.com/office/drawing/2014/main" val="638649067"/>
                  </a:ext>
                </a:extLst>
              </a:tr>
            </a:tbl>
          </a:graphicData>
        </a:graphic>
      </p:graphicFrame>
      <p:pic>
        <p:nvPicPr>
          <p:cNvPr id="5" name="Picture 4" descr="A screen shot of a computer&#10;&#10;Description automatically generated">
            <a:extLst>
              <a:ext uri="{FF2B5EF4-FFF2-40B4-BE49-F238E27FC236}">
                <a16:creationId xmlns:a16="http://schemas.microsoft.com/office/drawing/2014/main" id="{35472C30-75B7-F74B-BF7A-130CF1469FB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808469" y="2191111"/>
            <a:ext cx="3439936" cy="854575"/>
          </a:xfrm>
          <a:prstGeom prst="rect">
            <a:avLst/>
          </a:prstGeom>
        </p:spPr>
      </p:pic>
      <p:pic>
        <p:nvPicPr>
          <p:cNvPr id="7" name="Picture 6" descr="A picture containing monitor, screen, looking, person&#10;&#10;Description automatically generated">
            <a:extLst>
              <a:ext uri="{FF2B5EF4-FFF2-40B4-BE49-F238E27FC236}">
                <a16:creationId xmlns:a16="http://schemas.microsoft.com/office/drawing/2014/main" id="{6483618E-6E7F-8B43-AC52-DABF8ECF293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808468" y="2875159"/>
            <a:ext cx="3439937" cy="854575"/>
          </a:xfrm>
          <a:prstGeom prst="rect">
            <a:avLst/>
          </a:prstGeom>
        </p:spPr>
      </p:pic>
      <p:pic>
        <p:nvPicPr>
          <p:cNvPr id="9" name="Picture 8" descr="A circuit board&#10;&#10;Description automatically generated">
            <a:extLst>
              <a:ext uri="{FF2B5EF4-FFF2-40B4-BE49-F238E27FC236}">
                <a16:creationId xmlns:a16="http://schemas.microsoft.com/office/drawing/2014/main" id="{DF8D3EC0-B4C7-7E49-98D5-499A6D16FDD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851087" y="3611560"/>
            <a:ext cx="5150920" cy="760629"/>
          </a:xfrm>
          <a:prstGeom prst="rect">
            <a:avLst/>
          </a:prstGeom>
        </p:spPr>
      </p:pic>
      <p:pic>
        <p:nvPicPr>
          <p:cNvPr id="12" name="Picture 11">
            <a:extLst>
              <a:ext uri="{FF2B5EF4-FFF2-40B4-BE49-F238E27FC236}">
                <a16:creationId xmlns:a16="http://schemas.microsoft.com/office/drawing/2014/main" id="{501C7C95-F2BC-184D-BB15-D650CAE6C4A7}"/>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6851085" y="4343895"/>
            <a:ext cx="5150918" cy="760627"/>
          </a:xfrm>
          <a:prstGeom prst="rect">
            <a:avLst/>
          </a:prstGeom>
        </p:spPr>
      </p:pic>
      <p:pic>
        <p:nvPicPr>
          <p:cNvPr id="13" name="Picture 12">
            <a:extLst>
              <a:ext uri="{FF2B5EF4-FFF2-40B4-BE49-F238E27FC236}">
                <a16:creationId xmlns:a16="http://schemas.microsoft.com/office/drawing/2014/main" id="{6AE6E25C-051A-A345-B50C-8F778CA31663}"/>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6851087" y="5067110"/>
            <a:ext cx="5150912" cy="760627"/>
          </a:xfrm>
          <a:prstGeom prst="rect">
            <a:avLst/>
          </a:prstGeom>
        </p:spPr>
      </p:pic>
    </p:spTree>
    <p:extLst>
      <p:ext uri="{BB962C8B-B14F-4D97-AF65-F5344CB8AC3E}">
        <p14:creationId xmlns:p14="http://schemas.microsoft.com/office/powerpoint/2010/main" val="2149290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8AA518-5597-034F-A037-9650EBC26697}"/>
              </a:ext>
            </a:extLst>
          </p:cNvPr>
          <p:cNvSpPr>
            <a:spLocks noGrp="1"/>
          </p:cNvSpPr>
          <p:nvPr>
            <p:ph type="title"/>
          </p:nvPr>
        </p:nvSpPr>
        <p:spPr/>
        <p:txBody>
          <a:bodyPr/>
          <a:lstStyle/>
          <a:p>
            <a:r>
              <a:rPr lang="en-US" dirty="0"/>
              <a:t>Additional Support</a:t>
            </a:r>
          </a:p>
        </p:txBody>
      </p:sp>
      <p:graphicFrame>
        <p:nvGraphicFramePr>
          <p:cNvPr id="6" name="Table 5">
            <a:extLst>
              <a:ext uri="{FF2B5EF4-FFF2-40B4-BE49-F238E27FC236}">
                <a16:creationId xmlns:a16="http://schemas.microsoft.com/office/drawing/2014/main" id="{8C7FB4E0-4754-894A-AA1D-B8E3999895FE}"/>
              </a:ext>
            </a:extLst>
          </p:cNvPr>
          <p:cNvGraphicFramePr>
            <a:graphicFrameLocks noGrp="1"/>
          </p:cNvGraphicFramePr>
          <p:nvPr>
            <p:extLst>
              <p:ext uri="{D42A27DB-BD31-4B8C-83A1-F6EECF244321}">
                <p14:modId xmlns:p14="http://schemas.microsoft.com/office/powerpoint/2010/main" val="3816801720"/>
              </p:ext>
            </p:extLst>
          </p:nvPr>
        </p:nvGraphicFramePr>
        <p:xfrm>
          <a:off x="342902" y="3597235"/>
          <a:ext cx="11506198" cy="2600696"/>
        </p:xfrm>
        <a:graphic>
          <a:graphicData uri="http://schemas.openxmlformats.org/drawingml/2006/table">
            <a:tbl>
              <a:tblPr firstRow="1" bandRow="1">
                <a:tableStyleId>{5C22544A-7EE6-4342-B048-85BDC9FD1C3A}</a:tableStyleId>
              </a:tblPr>
              <a:tblGrid>
                <a:gridCol w="3469077">
                  <a:extLst>
                    <a:ext uri="{9D8B030D-6E8A-4147-A177-3AD203B41FA5}">
                      <a16:colId xmlns:a16="http://schemas.microsoft.com/office/drawing/2014/main" val="3610344002"/>
                    </a:ext>
                  </a:extLst>
                </a:gridCol>
                <a:gridCol w="4037611">
                  <a:extLst>
                    <a:ext uri="{9D8B030D-6E8A-4147-A177-3AD203B41FA5}">
                      <a16:colId xmlns:a16="http://schemas.microsoft.com/office/drawing/2014/main" val="2481792238"/>
                    </a:ext>
                  </a:extLst>
                </a:gridCol>
                <a:gridCol w="3999510">
                  <a:extLst>
                    <a:ext uri="{9D8B030D-6E8A-4147-A177-3AD203B41FA5}">
                      <a16:colId xmlns:a16="http://schemas.microsoft.com/office/drawing/2014/main" val="3063462467"/>
                    </a:ext>
                  </a:extLst>
                </a:gridCol>
              </a:tblGrid>
              <a:tr h="26006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2"/>
                          </a:solidFill>
                          <a:effectLst/>
                          <a:latin typeface="+mn-lt"/>
                          <a:ea typeface="+mn-ea"/>
                          <a:cs typeface="+mn-cs"/>
                        </a:rPr>
                        <a:t>Crestron True Blue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kern="1200" dirty="0">
                        <a:solidFill>
                          <a:schemeClr val="tx1">
                            <a:lumMod val="60000"/>
                            <a:lumOff val="40000"/>
                          </a:schemeClr>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lumMod val="60000"/>
                              <a:lumOff val="40000"/>
                            </a:schemeClr>
                          </a:solidFill>
                          <a:effectLst/>
                          <a:latin typeface="+mn-lt"/>
                          <a:ea typeface="+mn-ea"/>
                          <a:cs typeface="+mn-cs"/>
                        </a:rPr>
                        <a:t>The best support in the business, 24/7, anywhere in the world.</a:t>
                      </a:r>
                    </a:p>
                    <a:p>
                      <a:endParaRPr lang="en-US" dirty="0"/>
                    </a:p>
                    <a:p>
                      <a:r>
                        <a:rPr lang="en-US" sz="1800" b="1" kern="1200" dirty="0">
                          <a:solidFill>
                            <a:schemeClr val="tx2"/>
                          </a:solidFill>
                          <a:effectLst/>
                          <a:latin typeface="+mn-lt"/>
                          <a:ea typeface="+mn-ea"/>
                          <a:cs typeface="+mn-cs"/>
                        </a:rPr>
                        <a:t>3-year warranty</a:t>
                      </a:r>
                    </a:p>
                    <a:p>
                      <a:endParaRPr lang="en-US" sz="1400" b="1" kern="1200" dirty="0">
                        <a:solidFill>
                          <a:schemeClr val="tx1">
                            <a:lumMod val="60000"/>
                            <a:lumOff val="40000"/>
                          </a:schemeClr>
                        </a:solidFill>
                        <a:effectLst/>
                        <a:latin typeface="+mn-lt"/>
                        <a:ea typeface="+mn-ea"/>
                        <a:cs typeface="+mn-cs"/>
                      </a:endParaRPr>
                    </a:p>
                    <a:p>
                      <a:r>
                        <a:rPr lang="en-US" sz="1400" b="0" kern="1200" dirty="0">
                          <a:solidFill>
                            <a:schemeClr val="tx1">
                              <a:lumMod val="60000"/>
                              <a:lumOff val="40000"/>
                            </a:schemeClr>
                          </a:solidFill>
                          <a:effectLst/>
                          <a:latin typeface="+mn-lt"/>
                          <a:ea typeface="+mn-ea"/>
                          <a:cs typeface="+mn-cs"/>
                        </a:rPr>
                        <a:t>Legacy of Crestron quality and reliability built into every product.</a:t>
                      </a:r>
                      <a:r>
                        <a:rPr lang="en-US" sz="1400" b="0" dirty="0">
                          <a:solidFill>
                            <a:schemeClr val="tx1">
                              <a:lumMod val="60000"/>
                              <a:lumOff val="40000"/>
                            </a:schemeClr>
                          </a:solidFill>
                          <a:effectLst/>
                        </a:rPr>
                        <a:t> </a:t>
                      </a:r>
                      <a:endParaRPr lang="en-US" sz="1400" b="0" dirty="0">
                        <a:solidFill>
                          <a:schemeClr val="tx1">
                            <a:lumMod val="60000"/>
                            <a:lumOff val="40000"/>
                          </a:schemeClr>
                        </a:solidFill>
                      </a:endParaRPr>
                    </a:p>
                    <a:p>
                      <a:endParaRPr lang="en-US" dirty="0"/>
                    </a:p>
                  </a:txBody>
                  <a:tcPr>
                    <a:noFill/>
                  </a:tcPr>
                </a:tc>
                <a:tc>
                  <a:txBody>
                    <a:bodyPr/>
                    <a:lstStyle/>
                    <a:p>
                      <a:r>
                        <a:rPr lang="en-US" sz="1800" b="1" kern="1200" dirty="0">
                          <a:solidFill>
                            <a:schemeClr val="tx2"/>
                          </a:solidFill>
                          <a:effectLst/>
                          <a:latin typeface="+mn-lt"/>
                          <a:ea typeface="+mn-ea"/>
                          <a:cs typeface="+mn-cs"/>
                        </a:rPr>
                        <a:t>.AV Framework</a:t>
                      </a:r>
                      <a:r>
                        <a:rPr lang="en-US" sz="1200" b="1" kern="1200" baseline="30000" dirty="0">
                          <a:solidFill>
                            <a:schemeClr val="tx2"/>
                          </a:solidFill>
                          <a:effectLst/>
                          <a:latin typeface="+mn-lt"/>
                          <a:ea typeface="+mn-ea"/>
                          <a:cs typeface="+mn-cs"/>
                        </a:rPr>
                        <a:t>™</a:t>
                      </a:r>
                    </a:p>
                    <a:p>
                      <a:r>
                        <a:rPr lang="en-US" sz="1800" b="1" kern="1200" dirty="0">
                          <a:solidFill>
                            <a:schemeClr val="tx1">
                              <a:lumMod val="60000"/>
                              <a:lumOff val="40000"/>
                            </a:schemeClr>
                          </a:solidFill>
                          <a:effectLst/>
                          <a:latin typeface="+mn-lt"/>
                          <a:ea typeface="+mn-ea"/>
                          <a:cs typeface="+mn-cs"/>
                        </a:rPr>
                        <a:t> </a:t>
                      </a:r>
                    </a:p>
                    <a:p>
                      <a:r>
                        <a:rPr lang="en-US" sz="1400" b="0" kern="1200" dirty="0">
                          <a:solidFill>
                            <a:schemeClr val="tx1">
                              <a:lumMod val="60000"/>
                              <a:lumOff val="40000"/>
                            </a:schemeClr>
                          </a:solidFill>
                          <a:effectLst/>
                          <a:latin typeface="+mn-lt"/>
                          <a:ea typeface="+mn-ea"/>
                          <a:cs typeface="+mn-cs"/>
                        </a:rPr>
                        <a:t>Configure HDMI switchers once, without any programming. Deploy at scale.</a:t>
                      </a:r>
                      <a:r>
                        <a:rPr lang="en-US" sz="1800" b="0" kern="1200" dirty="0">
                          <a:solidFill>
                            <a:schemeClr val="tx1">
                              <a:lumMod val="60000"/>
                              <a:lumOff val="40000"/>
                            </a:schemeClr>
                          </a:solidFill>
                          <a:effectLst/>
                          <a:latin typeface="+mn-lt"/>
                          <a:ea typeface="+mn-ea"/>
                          <a:cs typeface="+mn-cs"/>
                        </a:rPr>
                        <a:t> </a:t>
                      </a:r>
                      <a:r>
                        <a:rPr lang="en-US" sz="1800" b="1" kern="1200" dirty="0">
                          <a:solidFill>
                            <a:schemeClr val="tx1">
                              <a:lumMod val="60000"/>
                              <a:lumOff val="40000"/>
                            </a:schemeClr>
                          </a:solidFill>
                          <a:effectLst/>
                          <a:latin typeface="+mn-lt"/>
                          <a:ea typeface="+mn-ea"/>
                          <a:cs typeface="+mn-cs"/>
                        </a:rPr>
                        <a:t> </a:t>
                      </a:r>
                    </a:p>
                    <a:p>
                      <a:endParaRPr lang="en-US" dirty="0">
                        <a:solidFill>
                          <a:schemeClr val="tx1">
                            <a:lumMod val="60000"/>
                            <a:lumOff val="40000"/>
                          </a:schemeClr>
                        </a:solidFill>
                      </a:endParaRPr>
                    </a:p>
                  </a:txBody>
                  <a:tcPr>
                    <a:noFill/>
                  </a:tcPr>
                </a:tc>
                <a:tc>
                  <a:txBody>
                    <a:bodyPr/>
                    <a:lstStyle/>
                    <a:p>
                      <a:r>
                        <a:rPr lang="en-US" sz="1800" b="1" kern="1200" dirty="0">
                          <a:solidFill>
                            <a:schemeClr val="tx2"/>
                          </a:solidFill>
                          <a:effectLst/>
                          <a:latin typeface="+mn-lt"/>
                          <a:ea typeface="+mn-ea"/>
                          <a:cs typeface="+mn-cs"/>
                        </a:rPr>
                        <a:t>Crestron </a:t>
                      </a:r>
                      <a:r>
                        <a:rPr lang="en-US" sz="1800" b="1" kern="1200" dirty="0" err="1">
                          <a:solidFill>
                            <a:schemeClr val="tx2"/>
                          </a:solidFill>
                          <a:effectLst/>
                          <a:latin typeface="+mn-lt"/>
                          <a:ea typeface="+mn-ea"/>
                          <a:cs typeface="+mn-cs"/>
                        </a:rPr>
                        <a:t>XiO</a:t>
                      </a:r>
                      <a:r>
                        <a:rPr lang="en-US" sz="1800" b="1" kern="1200" dirty="0">
                          <a:solidFill>
                            <a:schemeClr val="tx2"/>
                          </a:solidFill>
                          <a:effectLst/>
                          <a:latin typeface="+mn-lt"/>
                          <a:ea typeface="+mn-ea"/>
                          <a:cs typeface="+mn-cs"/>
                        </a:rPr>
                        <a:t> Cloud</a:t>
                      </a:r>
                      <a:r>
                        <a:rPr lang="en-US" sz="1200" b="1" kern="1200" baseline="70000" dirty="0">
                          <a:solidFill>
                            <a:schemeClr val="tx2"/>
                          </a:solidFill>
                          <a:effectLst/>
                          <a:latin typeface="+mn-lt"/>
                          <a:ea typeface="+mn-ea"/>
                          <a:cs typeface="+mn-cs"/>
                        </a:rPr>
                        <a:t>®</a:t>
                      </a:r>
                      <a:endParaRPr lang="en-US" sz="1800" b="1" kern="1200" dirty="0">
                        <a:solidFill>
                          <a:schemeClr val="tx2"/>
                        </a:solidFill>
                        <a:effectLst/>
                        <a:latin typeface="+mn-lt"/>
                        <a:ea typeface="+mn-ea"/>
                        <a:cs typeface="+mn-cs"/>
                      </a:endParaRPr>
                    </a:p>
                    <a:p>
                      <a:r>
                        <a:rPr lang="en-US" sz="1800" b="1" kern="1200" dirty="0">
                          <a:solidFill>
                            <a:schemeClr val="tx1">
                              <a:lumMod val="60000"/>
                              <a:lumOff val="40000"/>
                            </a:schemeClr>
                          </a:solidFill>
                          <a:effectLst/>
                          <a:latin typeface="+mn-lt"/>
                          <a:ea typeface="+mn-ea"/>
                          <a:cs typeface="+mn-cs"/>
                        </a:rPr>
                        <a:t> </a:t>
                      </a:r>
                    </a:p>
                    <a:p>
                      <a:r>
                        <a:rPr lang="en-US" sz="1400" b="0" kern="1200" dirty="0">
                          <a:solidFill>
                            <a:schemeClr val="tx1">
                              <a:lumMod val="60000"/>
                              <a:lumOff val="40000"/>
                            </a:schemeClr>
                          </a:solidFill>
                          <a:effectLst/>
                          <a:latin typeface="+mn-lt"/>
                          <a:ea typeface="+mn-ea"/>
                          <a:cs typeface="+mn-cs"/>
                        </a:rPr>
                        <a:t>The only complete cloud-based deployment and management solution. </a:t>
                      </a:r>
                      <a:br>
                        <a:rPr lang="en-US" sz="1400" b="0" kern="1200" dirty="0">
                          <a:solidFill>
                            <a:schemeClr val="tx1">
                              <a:lumMod val="60000"/>
                              <a:lumOff val="40000"/>
                            </a:schemeClr>
                          </a:solidFill>
                          <a:effectLst/>
                          <a:latin typeface="+mn-lt"/>
                          <a:ea typeface="+mn-ea"/>
                          <a:cs typeface="+mn-cs"/>
                        </a:rPr>
                      </a:br>
                      <a:endParaRPr lang="en-US" sz="1400" b="0" kern="1200" dirty="0">
                        <a:solidFill>
                          <a:schemeClr val="tx1">
                            <a:lumMod val="60000"/>
                            <a:lumOff val="40000"/>
                          </a:schemeClr>
                        </a:solidFill>
                        <a:effectLst/>
                        <a:latin typeface="+mn-lt"/>
                        <a:ea typeface="+mn-ea"/>
                        <a:cs typeface="+mn-cs"/>
                      </a:endParaRPr>
                    </a:p>
                    <a:p>
                      <a:pPr marL="285750" indent="-285750">
                        <a:buFont typeface="Arial" panose="020B0604020202020204" pitchFamily="34" charset="0"/>
                        <a:buChar char="•"/>
                      </a:pPr>
                      <a:r>
                        <a:rPr lang="en-US" sz="1400" b="0" kern="1200" dirty="0">
                          <a:solidFill>
                            <a:schemeClr val="tx1">
                              <a:lumMod val="60000"/>
                              <a:lumOff val="40000"/>
                            </a:schemeClr>
                          </a:solidFill>
                          <a:effectLst/>
                          <a:latin typeface="+mn-lt"/>
                          <a:ea typeface="+mn-ea"/>
                          <a:cs typeface="+mn-cs"/>
                        </a:rPr>
                        <a:t>Configuration </a:t>
                      </a:r>
                    </a:p>
                    <a:p>
                      <a:pPr marL="285750" indent="-285750">
                        <a:buFont typeface="Arial" panose="020B0604020202020204" pitchFamily="34" charset="0"/>
                        <a:buChar char="•"/>
                      </a:pPr>
                      <a:r>
                        <a:rPr lang="en-US" sz="1400" b="0" kern="1200" dirty="0">
                          <a:solidFill>
                            <a:schemeClr val="tx1">
                              <a:lumMod val="60000"/>
                              <a:lumOff val="40000"/>
                            </a:schemeClr>
                          </a:solidFill>
                          <a:effectLst/>
                          <a:latin typeface="+mn-lt"/>
                          <a:ea typeface="+mn-ea"/>
                          <a:cs typeface="+mn-cs"/>
                        </a:rPr>
                        <a:t>Deployment </a:t>
                      </a:r>
                    </a:p>
                    <a:p>
                      <a:pPr marL="285750" indent="-285750">
                        <a:buFont typeface="Arial" panose="020B0604020202020204" pitchFamily="34" charset="0"/>
                        <a:buChar char="•"/>
                      </a:pPr>
                      <a:r>
                        <a:rPr lang="en-US" sz="1400" b="0" kern="1200" dirty="0">
                          <a:solidFill>
                            <a:schemeClr val="tx1">
                              <a:lumMod val="60000"/>
                              <a:lumOff val="40000"/>
                            </a:schemeClr>
                          </a:solidFill>
                          <a:effectLst/>
                          <a:latin typeface="+mn-lt"/>
                          <a:ea typeface="+mn-ea"/>
                          <a:cs typeface="+mn-cs"/>
                        </a:rPr>
                        <a:t>Remote management </a:t>
                      </a:r>
                    </a:p>
                    <a:p>
                      <a:pPr marL="285750" indent="-285750">
                        <a:buFont typeface="Arial" panose="020B0604020202020204" pitchFamily="34" charset="0"/>
                        <a:buChar char="•"/>
                      </a:pPr>
                      <a:r>
                        <a:rPr lang="en-US" sz="1400" b="0" kern="1200" dirty="0">
                          <a:solidFill>
                            <a:schemeClr val="tx1">
                              <a:lumMod val="60000"/>
                              <a:lumOff val="40000"/>
                            </a:schemeClr>
                          </a:solidFill>
                          <a:effectLst/>
                          <a:latin typeface="+mn-lt"/>
                          <a:ea typeface="+mn-ea"/>
                          <a:cs typeface="+mn-cs"/>
                        </a:rPr>
                        <a:t>Help desk integration </a:t>
                      </a:r>
                    </a:p>
                    <a:p>
                      <a:pPr marL="285750" indent="-285750">
                        <a:buFontTx/>
                        <a:buChar char="-"/>
                      </a:pPr>
                      <a:endParaRPr lang="en-US" sz="1400" b="0" kern="1200" dirty="0">
                        <a:solidFill>
                          <a:schemeClr val="tx1">
                            <a:lumMod val="60000"/>
                            <a:lumOff val="40000"/>
                          </a:schemeClr>
                        </a:solidFill>
                        <a:effectLst/>
                        <a:latin typeface="+mn-lt"/>
                        <a:ea typeface="+mn-ea"/>
                        <a:cs typeface="+mn-cs"/>
                      </a:endParaRPr>
                    </a:p>
                    <a:p>
                      <a:pPr marL="0" indent="0" algn="ctr">
                        <a:buFontTx/>
                        <a:buNone/>
                      </a:pPr>
                      <a:r>
                        <a:rPr lang="en-US" sz="1400" b="0" kern="1200" dirty="0">
                          <a:solidFill>
                            <a:schemeClr val="tx1">
                              <a:lumMod val="60000"/>
                              <a:lumOff val="40000"/>
                            </a:schemeClr>
                          </a:solidFill>
                          <a:effectLst/>
                          <a:latin typeface="+mn-lt"/>
                          <a:ea typeface="+mn-ea"/>
                          <a:cs typeface="+mn-cs"/>
                        </a:rPr>
                        <a:t>All at scale </a:t>
                      </a:r>
                      <a:endParaRPr lang="en-US" sz="1400" b="0" dirty="0">
                        <a:solidFill>
                          <a:schemeClr val="tx1">
                            <a:lumMod val="60000"/>
                            <a:lumOff val="40000"/>
                          </a:schemeClr>
                        </a:solidFill>
                      </a:endParaRPr>
                    </a:p>
                  </a:txBody>
                  <a:tcPr>
                    <a:noFill/>
                  </a:tcPr>
                </a:tc>
                <a:extLst>
                  <a:ext uri="{0D108BD9-81ED-4DB2-BD59-A6C34878D82A}">
                    <a16:rowId xmlns:a16="http://schemas.microsoft.com/office/drawing/2014/main" val="1385757341"/>
                  </a:ext>
                </a:extLst>
              </a:tr>
            </a:tbl>
          </a:graphicData>
        </a:graphic>
      </p:graphicFrame>
      <p:pic>
        <p:nvPicPr>
          <p:cNvPr id="9" name="Picture 8">
            <a:extLst>
              <a:ext uri="{FF2B5EF4-FFF2-40B4-BE49-F238E27FC236}">
                <a16:creationId xmlns:a16="http://schemas.microsoft.com/office/drawing/2014/main" id="{182EB40A-A019-6B49-9D88-B5E1D05B45D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802087" y="1458684"/>
            <a:ext cx="4047011" cy="1970316"/>
          </a:xfrm>
          <a:prstGeom prst="rect">
            <a:avLst/>
          </a:prstGeom>
        </p:spPr>
      </p:pic>
      <p:pic>
        <p:nvPicPr>
          <p:cNvPr id="20" name="Picture 19" descr="A computer sitting on top of a window&#10;&#10;Description automatically generated">
            <a:extLst>
              <a:ext uri="{FF2B5EF4-FFF2-40B4-BE49-F238E27FC236}">
                <a16:creationId xmlns:a16="http://schemas.microsoft.com/office/drawing/2014/main" id="{9E715B18-C2C3-5146-9D73-A5C1C6DB881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00102" y="1458684"/>
            <a:ext cx="4047011" cy="1970316"/>
          </a:xfrm>
          <a:prstGeom prst="rect">
            <a:avLst/>
          </a:prstGeom>
        </p:spPr>
      </p:pic>
      <p:pic>
        <p:nvPicPr>
          <p:cNvPr id="21" name="Picture 20">
            <a:extLst>
              <a:ext uri="{FF2B5EF4-FFF2-40B4-BE49-F238E27FC236}">
                <a16:creationId xmlns:a16="http://schemas.microsoft.com/office/drawing/2014/main" id="{F40662C1-AF29-FF45-BAFB-34B914F0FCB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32507" y="1458684"/>
            <a:ext cx="3467595" cy="1970316"/>
          </a:xfrm>
          <a:prstGeom prst="rect">
            <a:avLst/>
          </a:prstGeom>
        </p:spPr>
      </p:pic>
    </p:spTree>
    <p:extLst>
      <p:ext uri="{BB962C8B-B14F-4D97-AF65-F5344CB8AC3E}">
        <p14:creationId xmlns:p14="http://schemas.microsoft.com/office/powerpoint/2010/main" val="424413756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5344F-E301-AB4A-A43B-13D1CA5A9FC6}"/>
              </a:ext>
            </a:extLst>
          </p:cNvPr>
          <p:cNvSpPr>
            <a:spLocks noGrp="1"/>
          </p:cNvSpPr>
          <p:nvPr>
            <p:ph type="title"/>
          </p:nvPr>
        </p:nvSpPr>
        <p:spPr>
          <a:xfrm>
            <a:off x="549448" y="4960626"/>
            <a:ext cx="7011490" cy="645702"/>
          </a:xfrm>
        </p:spPr>
        <p:txBody>
          <a:bodyPr/>
          <a:lstStyle/>
          <a:p>
            <a:r>
              <a:rPr lang="en-US" dirty="0"/>
              <a:t>Learn more at </a:t>
            </a:r>
            <a:r>
              <a:rPr lang="en-US" dirty="0" err="1"/>
              <a:t>crestron.com</a:t>
            </a:r>
            <a:r>
              <a:rPr lang="en-US" dirty="0"/>
              <a:t>/DM</a:t>
            </a:r>
          </a:p>
        </p:txBody>
      </p:sp>
    </p:spTree>
    <p:extLst>
      <p:ext uri="{BB962C8B-B14F-4D97-AF65-F5344CB8AC3E}">
        <p14:creationId xmlns:p14="http://schemas.microsoft.com/office/powerpoint/2010/main" val="995252161"/>
      </p:ext>
    </p:extLst>
  </p:cSld>
  <p:clrMapOvr>
    <a:masterClrMapping/>
  </p:clrMapOvr>
  <p:transition>
    <p:fade/>
  </p:transition>
</p:sld>
</file>

<file path=ppt/theme/theme1.xml><?xml version="1.0" encoding="utf-8"?>
<a:theme xmlns:a="http://schemas.openxmlformats.org/drawingml/2006/main" name="Office Theme">
  <a:themeElements>
    <a:clrScheme name="Crestron">
      <a:dk1>
        <a:srgbClr val="3E484F"/>
      </a:dk1>
      <a:lt1>
        <a:srgbClr val="D7DFD7"/>
      </a:lt1>
      <a:dk2>
        <a:srgbClr val="004980"/>
      </a:dk2>
      <a:lt2>
        <a:srgbClr val="007CA0"/>
      </a:lt2>
      <a:accent1>
        <a:srgbClr val="7B7BBA"/>
      </a:accent1>
      <a:accent2>
        <a:srgbClr val="00AC80"/>
      </a:accent2>
      <a:accent3>
        <a:srgbClr val="D3DE44"/>
      </a:accent3>
      <a:accent4>
        <a:srgbClr val="0E99D6"/>
      </a:accent4>
      <a:accent5>
        <a:srgbClr val="BA1C83"/>
      </a:accent5>
      <a:accent6>
        <a:srgbClr val="F0563E"/>
      </a:accent6>
      <a:hlink>
        <a:srgbClr val="FCB544"/>
      </a:hlink>
      <a:folHlink>
        <a:srgbClr val="62191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12404</TotalTime>
  <Words>327</Words>
  <Application>Microsoft Macintosh PowerPoint</Application>
  <PresentationFormat>Widescreen</PresentationFormat>
  <Paragraphs>61</Paragraphs>
  <Slides>9</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vt:i4>
      </vt:variant>
    </vt:vector>
  </HeadingPairs>
  <TitlesOfParts>
    <vt:vector size="15" baseType="lpstr">
      <vt:lpstr>Arial</vt:lpstr>
      <vt:lpstr>Arial Narrow</vt:lpstr>
      <vt:lpstr>Calibri</vt:lpstr>
      <vt:lpstr>Wingdings</vt:lpstr>
      <vt:lpstr>Office Theme</vt:lpstr>
      <vt:lpstr>Custom Design</vt:lpstr>
      <vt:lpstr>PowerPoint Presentation</vt:lpstr>
      <vt:lpstr>PowerPoint Presentation</vt:lpstr>
      <vt:lpstr>Overview</vt:lpstr>
      <vt:lpstr>Key features</vt:lpstr>
      <vt:lpstr>Use cases</vt:lpstr>
      <vt:lpstr>Use cases</vt:lpstr>
      <vt:lpstr>Product family</vt:lpstr>
      <vt:lpstr>Additional Support</vt:lpstr>
      <vt:lpstr>Learn more at crestron.com/DM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Michael Sutherland</cp:lastModifiedBy>
  <cp:revision>170</cp:revision>
  <dcterms:created xsi:type="dcterms:W3CDTF">2019-02-13T18:43:35Z</dcterms:created>
  <dcterms:modified xsi:type="dcterms:W3CDTF">2020-10-21T21:42:25Z</dcterms:modified>
</cp:coreProperties>
</file>